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8" r:id="rId3"/>
    <p:sldId id="262" r:id="rId4"/>
    <p:sldId id="263" r:id="rId5"/>
    <p:sldId id="265" r:id="rId6"/>
    <p:sldId id="267" r:id="rId7"/>
    <p:sldId id="269" r:id="rId8"/>
    <p:sldId id="271" r:id="rId9"/>
    <p:sldId id="285" r:id="rId10"/>
    <p:sldId id="268" r:id="rId11"/>
    <p:sldId id="272" r:id="rId12"/>
    <p:sldId id="273" r:id="rId13"/>
    <p:sldId id="260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61" r:id="rId24"/>
    <p:sldId id="274" r:id="rId25"/>
    <p:sldId id="286" r:id="rId26"/>
    <p:sldId id="27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FF"/>
    <a:srgbClr val="0D3D7F"/>
    <a:srgbClr val="192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8"/>
    <p:restoredTop sz="85110"/>
  </p:normalViewPr>
  <p:slideViewPr>
    <p:cSldViewPr snapToGrid="0" snapToObjects="1">
      <p:cViewPr>
        <p:scale>
          <a:sx n="108" d="100"/>
          <a:sy n="108" d="100"/>
        </p:scale>
        <p:origin x="14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6DEDB7-CFEA-8046-A1B0-6315AC1D4FAA}" type="presOf" srcId="{C4C86101-14F4-4CD5-98AE-E663AB90B0C6}" destId="{25A9E42C-D867-406C-AEFE-3A41DF4E13BF}" srcOrd="0" destOrd="0" presId="urn:microsoft.com/office/officeart/2005/8/layout/hChevron3"/>
    <dgm:cxn modelId="{424C7477-8E59-BB49-968D-4998801367E9}" type="presOf" srcId="{4A1BF54F-FF1A-4706-8AF2-9F61E3B1C13B}" destId="{F51C37D7-094F-471D-A3FC-1EE0AA939CE0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88EA3A1F-EE88-294B-8CEE-86E22B082F18}" type="presOf" srcId="{87D731C4-2C4F-CD40-BED7-C53B43FB9198}" destId="{87C4F9B5-A8E0-4E4D-B01E-6E34AAB7436C}" srcOrd="0" destOrd="0" presId="urn:microsoft.com/office/officeart/2005/8/layout/hChevron3"/>
    <dgm:cxn modelId="{109D8D12-C1C1-334E-8748-729AECD54F91}" type="presOf" srcId="{F46A7DCB-460A-41D0-8947-9145895FCB53}" destId="{B98F969D-875B-4C44-8A06-340BDB48EFAE}" srcOrd="0" destOrd="0" presId="urn:microsoft.com/office/officeart/2005/8/layout/hChevron3"/>
    <dgm:cxn modelId="{4024FF53-1D25-424F-864D-6589C86DCFBA}" type="presOf" srcId="{D3DD844E-BC1B-BE4E-9066-82147BADDDC3}" destId="{0AC68CFF-B477-7D4D-A2E2-35AA77451DF2}" srcOrd="0" destOrd="0" presId="urn:microsoft.com/office/officeart/2005/8/layout/hChevron3"/>
    <dgm:cxn modelId="{AF243810-A02E-7C45-9372-0278F2704727}" type="presOf" srcId="{C48801AB-7DAE-482D-AA6E-6520BB086F68}" destId="{C82BD2D4-9D47-4103-9E67-106E94AD2543}" srcOrd="0" destOrd="0" presId="urn:microsoft.com/office/officeart/2005/8/layout/hChevron3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6318FAF1-E68C-0C40-B563-4E1EBD76722B}" type="presParOf" srcId="{B98F969D-875B-4C44-8A06-340BDB48EFAE}" destId="{C82BD2D4-9D47-4103-9E67-106E94AD2543}" srcOrd="0" destOrd="0" presId="urn:microsoft.com/office/officeart/2005/8/layout/hChevron3"/>
    <dgm:cxn modelId="{52125DA9-DD0D-0B43-A745-7C6C5D8A7038}" type="presParOf" srcId="{B98F969D-875B-4C44-8A06-340BDB48EFAE}" destId="{B8EFBF88-F8A2-4BC3-960B-5DEB5081BAE3}" srcOrd="1" destOrd="0" presId="urn:microsoft.com/office/officeart/2005/8/layout/hChevron3"/>
    <dgm:cxn modelId="{E4757548-620B-3F49-985B-9C42C15C0550}" type="presParOf" srcId="{B98F969D-875B-4C44-8A06-340BDB48EFAE}" destId="{25A9E42C-D867-406C-AEFE-3A41DF4E13BF}" srcOrd="2" destOrd="0" presId="urn:microsoft.com/office/officeart/2005/8/layout/hChevron3"/>
    <dgm:cxn modelId="{BE94899C-3665-1D46-A445-F97FA9AEC14C}" type="presParOf" srcId="{B98F969D-875B-4C44-8A06-340BDB48EFAE}" destId="{880F91BA-32B8-41B5-AF19-0BADF6E95C63}" srcOrd="3" destOrd="0" presId="urn:microsoft.com/office/officeart/2005/8/layout/hChevron3"/>
    <dgm:cxn modelId="{623225FA-0F07-D142-9E61-4743B36C878C}" type="presParOf" srcId="{B98F969D-875B-4C44-8A06-340BDB48EFAE}" destId="{F51C37D7-094F-471D-A3FC-1EE0AA939CE0}" srcOrd="4" destOrd="0" presId="urn:microsoft.com/office/officeart/2005/8/layout/hChevron3"/>
    <dgm:cxn modelId="{D5371F29-C3D7-9848-B49B-D67FAF34D2B9}" type="presParOf" srcId="{B98F969D-875B-4C44-8A06-340BDB48EFAE}" destId="{8A8BF45C-9F6F-4589-8FC8-BFF67D285556}" srcOrd="5" destOrd="0" presId="urn:microsoft.com/office/officeart/2005/8/layout/hChevron3"/>
    <dgm:cxn modelId="{126C9365-7430-A744-98B7-DBD2085EF2A3}" type="presParOf" srcId="{B98F969D-875B-4C44-8A06-340BDB48EFAE}" destId="{87C4F9B5-A8E0-4E4D-B01E-6E34AAB7436C}" srcOrd="6" destOrd="0" presId="urn:microsoft.com/office/officeart/2005/8/layout/hChevron3"/>
    <dgm:cxn modelId="{3273A805-F39E-DB4F-89ED-FE221B089AFB}" type="presParOf" srcId="{B98F969D-875B-4C44-8A06-340BDB48EFAE}" destId="{82776A5E-3C8A-3F47-A622-268F76DE3069}" srcOrd="7" destOrd="0" presId="urn:microsoft.com/office/officeart/2005/8/layout/hChevron3"/>
    <dgm:cxn modelId="{7EDE90C2-07DF-4B4A-8D71-6F285C4BBCD5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200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D74FB6-7843-0649-999C-7F9B882AB791}" type="presOf" srcId="{F46A7DCB-460A-41D0-8947-9145895FCB53}" destId="{B98F969D-875B-4C44-8A06-340BDB48EFAE}" srcOrd="0" destOrd="0" presId="urn:microsoft.com/office/officeart/2005/8/layout/hChevron3"/>
    <dgm:cxn modelId="{EFFA5768-47DB-5C47-999A-110FAFDBBD02}" type="presOf" srcId="{C48801AB-7DAE-482D-AA6E-6520BB086F68}" destId="{C82BD2D4-9D47-4103-9E67-106E94AD2543}" srcOrd="0" destOrd="0" presId="urn:microsoft.com/office/officeart/2005/8/layout/hChevron3"/>
    <dgm:cxn modelId="{DB5E64A5-834E-494F-BA36-3B20E616227D}" type="presOf" srcId="{87D731C4-2C4F-CD40-BED7-C53B43FB9198}" destId="{87C4F9B5-A8E0-4E4D-B01E-6E34AAB7436C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4C5D9924-6DD9-5342-9B3D-B89D80D7042B}" type="presOf" srcId="{4A1BF54F-FF1A-4706-8AF2-9F61E3B1C13B}" destId="{F51C37D7-094F-471D-A3FC-1EE0AA939CE0}" srcOrd="0" destOrd="0" presId="urn:microsoft.com/office/officeart/2005/8/layout/hChevron3"/>
    <dgm:cxn modelId="{FAB919CA-DF2B-BA48-AFF5-0DCF6A8D3A9B}" type="presOf" srcId="{D3DD844E-BC1B-BE4E-9066-82147BADDDC3}" destId="{0AC68CFF-B477-7D4D-A2E2-35AA77451DF2}" srcOrd="0" destOrd="0" presId="urn:microsoft.com/office/officeart/2005/8/layout/hChevron3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CE9826EC-04AC-0F49-8715-0C94AEDB3B9B}" type="presOf" srcId="{C4C86101-14F4-4CD5-98AE-E663AB90B0C6}" destId="{25A9E42C-D867-406C-AEFE-3A41DF4E13BF}" srcOrd="0" destOrd="0" presId="urn:microsoft.com/office/officeart/2005/8/layout/hChevron3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897ECD79-5033-7748-B57B-DBEE1F592F11}" type="presParOf" srcId="{B98F969D-875B-4C44-8A06-340BDB48EFAE}" destId="{C82BD2D4-9D47-4103-9E67-106E94AD2543}" srcOrd="0" destOrd="0" presId="urn:microsoft.com/office/officeart/2005/8/layout/hChevron3"/>
    <dgm:cxn modelId="{F13B752E-4586-624C-923B-E0F2E64A496B}" type="presParOf" srcId="{B98F969D-875B-4C44-8A06-340BDB48EFAE}" destId="{B8EFBF88-F8A2-4BC3-960B-5DEB5081BAE3}" srcOrd="1" destOrd="0" presId="urn:microsoft.com/office/officeart/2005/8/layout/hChevron3"/>
    <dgm:cxn modelId="{CBCFAC05-EE0B-DC46-AC00-CC6B1E355446}" type="presParOf" srcId="{B98F969D-875B-4C44-8A06-340BDB48EFAE}" destId="{25A9E42C-D867-406C-AEFE-3A41DF4E13BF}" srcOrd="2" destOrd="0" presId="urn:microsoft.com/office/officeart/2005/8/layout/hChevron3"/>
    <dgm:cxn modelId="{38467EB5-CF85-EC4B-A670-1E27C0D62151}" type="presParOf" srcId="{B98F969D-875B-4C44-8A06-340BDB48EFAE}" destId="{880F91BA-32B8-41B5-AF19-0BADF6E95C63}" srcOrd="3" destOrd="0" presId="urn:microsoft.com/office/officeart/2005/8/layout/hChevron3"/>
    <dgm:cxn modelId="{93D9B7CB-B68C-7B46-8E17-E716A100CE82}" type="presParOf" srcId="{B98F969D-875B-4C44-8A06-340BDB48EFAE}" destId="{F51C37D7-094F-471D-A3FC-1EE0AA939CE0}" srcOrd="4" destOrd="0" presId="urn:microsoft.com/office/officeart/2005/8/layout/hChevron3"/>
    <dgm:cxn modelId="{DD11955B-ED2D-7E4F-A035-167A8F408EF1}" type="presParOf" srcId="{B98F969D-875B-4C44-8A06-340BDB48EFAE}" destId="{8A8BF45C-9F6F-4589-8FC8-BFF67D285556}" srcOrd="5" destOrd="0" presId="urn:microsoft.com/office/officeart/2005/8/layout/hChevron3"/>
    <dgm:cxn modelId="{CC0F1D12-DC80-4949-9C1A-B4729623C818}" type="presParOf" srcId="{B98F969D-875B-4C44-8A06-340BDB48EFAE}" destId="{87C4F9B5-A8E0-4E4D-B01E-6E34AAB7436C}" srcOrd="6" destOrd="0" presId="urn:microsoft.com/office/officeart/2005/8/layout/hChevron3"/>
    <dgm:cxn modelId="{BD904037-9018-844C-B03B-B588EDFA16A6}" type="presParOf" srcId="{B98F969D-875B-4C44-8A06-340BDB48EFAE}" destId="{82776A5E-3C8A-3F47-A622-268F76DE3069}" srcOrd="7" destOrd="0" presId="urn:microsoft.com/office/officeart/2005/8/layout/hChevron3"/>
    <dgm:cxn modelId="{8ECF7AB2-3DCE-0140-9861-4E6D59851BFD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C4C86101-14F4-4CD5-98AE-E663AB90B0C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2411CB75-42E3-4BB8-8DD1-9DEE37F987F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Case Study</a:t>
          </a:r>
          <a:endParaRPr lang="en-US" dirty="0">
            <a:latin typeface="Futura Md BT"/>
          </a:endParaRPr>
        </a:p>
      </dgm:t>
    </dgm:pt>
    <dgm:pt modelId="{21D0A5C8-72C9-4DD1-94FC-7A45F4B851E9}" type="par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504FE497-66A5-4E45-AA2E-4FFC8B628CDF}" type="sib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4A1BF54F-FF1A-4706-8AF2-9F61E3B1C13B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87D731C4-2C4F-CD40-BED7-C53B43FB919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Etnographic</a:t>
          </a:r>
          <a:endParaRPr lang="en-US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/>
        </a:p>
      </dgm:t>
    </dgm:pt>
    <dgm:pt modelId="{01B657EF-6407-E24A-B579-D76D7498D90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Narative</a:t>
          </a:r>
          <a:r>
            <a:rPr lang="en-US" dirty="0" smtClean="0">
              <a:latin typeface="Futura Md BT"/>
            </a:rPr>
            <a:t> Analysis</a:t>
          </a:r>
          <a:endParaRPr lang="en-US" dirty="0">
            <a:latin typeface="Futura Md BT"/>
          </a:endParaRPr>
        </a:p>
      </dgm:t>
    </dgm:pt>
    <dgm:pt modelId="{7E996356-7C78-DA44-9E2E-F1A5A4674D06}" type="parTrans" cxnId="{9D30FC53-0224-4D46-829E-37A3F059E523}">
      <dgm:prSet/>
      <dgm:spPr/>
      <dgm:t>
        <a:bodyPr/>
        <a:lstStyle/>
        <a:p>
          <a:endParaRPr lang="en-US"/>
        </a:p>
      </dgm:t>
    </dgm:pt>
    <dgm:pt modelId="{8554C7B7-7341-3F41-8C07-74561CE62438}" type="sibTrans" cxnId="{9D30FC53-0224-4D46-829E-37A3F059E523}">
      <dgm:prSet/>
      <dgm:spPr/>
      <dgm:t>
        <a:bodyPr/>
        <a:lstStyle/>
        <a:p>
          <a:endParaRPr lang="en-US"/>
        </a:p>
      </dgm:t>
    </dgm:pt>
    <dgm:pt modelId="{64B9C017-7D78-A944-A6EB-32E6C59FF38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Critical Qualitative</a:t>
          </a:r>
          <a:endParaRPr lang="en-US" dirty="0">
            <a:latin typeface="Futura Md BT"/>
          </a:endParaRPr>
        </a:p>
      </dgm:t>
    </dgm:pt>
    <dgm:pt modelId="{BC1BBAAB-0F64-EE48-89A9-BFA473E72571}" type="parTrans" cxnId="{BF37787E-81CB-954F-BD72-06F2A5F28A77}">
      <dgm:prSet/>
      <dgm:spPr/>
      <dgm:t>
        <a:bodyPr/>
        <a:lstStyle/>
        <a:p>
          <a:endParaRPr lang="en-US"/>
        </a:p>
      </dgm:t>
    </dgm:pt>
    <dgm:pt modelId="{7C79F940-E4C7-8B4C-B247-6E551E718E6A}" type="sibTrans" cxnId="{BF37787E-81CB-954F-BD72-06F2A5F28A77}">
      <dgm:prSet/>
      <dgm:spPr/>
      <dgm:t>
        <a:bodyPr/>
        <a:lstStyle/>
        <a:p>
          <a:endParaRPr lang="en-US"/>
        </a:p>
      </dgm:t>
    </dgm:pt>
    <dgm:pt modelId="{D3DD844E-BC1B-BE4E-9066-82147BADDDC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Postmodern Research</a:t>
          </a:r>
          <a:endParaRPr lang="en-US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/>
        </a:p>
      </dgm:t>
    </dgm:pt>
    <dgm:pt modelId="{CA3743F5-460A-FC4A-972C-EE8DC461C21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Netnography</a:t>
          </a:r>
          <a:endParaRPr lang="en-US" dirty="0">
            <a:latin typeface="Futura Md BT"/>
          </a:endParaRPr>
        </a:p>
      </dgm:t>
    </dgm:pt>
    <dgm:pt modelId="{0A9E2806-DFFE-C64D-A693-30906B2F7CEC}" type="parTrans" cxnId="{7EF31C18-BCDA-C545-80B4-BE7A8245CFC8}">
      <dgm:prSet/>
      <dgm:spPr/>
      <dgm:t>
        <a:bodyPr/>
        <a:lstStyle/>
        <a:p>
          <a:endParaRPr lang="en-US"/>
        </a:p>
      </dgm:t>
    </dgm:pt>
    <dgm:pt modelId="{3EBCA7AD-E6FA-674D-8064-1E930E03883E}" type="sibTrans" cxnId="{7EF31C18-BCDA-C545-80B4-BE7A8245CFC8}">
      <dgm:prSet/>
      <dgm:spPr/>
      <dgm:t>
        <a:bodyPr/>
        <a:lstStyle/>
        <a:p>
          <a:endParaRPr lang="en-US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36BD7B7F-9D69-47C5-AF00-E398FAC36F66}" type="pres">
      <dgm:prSet presAssocID="{2411CB75-42E3-4BB8-8DD1-9DEE37F987FC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DD1-8B46-5F42-B7B6-FED4F33CF408}" type="pres">
      <dgm:prSet presAssocID="{504FE497-66A5-4E45-AA2E-4FFC8B628CDF}" presName="parSpace" presStyleCnt="0"/>
      <dgm:spPr/>
    </dgm:pt>
    <dgm:pt modelId="{87C4F9B5-A8E0-4E4D-B01E-6E34AAB7436C}" type="pres">
      <dgm:prSet presAssocID="{87D731C4-2C4F-CD40-BED7-C53B43FB9198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7409E119-574C-2446-AE34-8C0114F60627}" type="pres">
      <dgm:prSet presAssocID="{01B657EF-6407-E24A-B579-D76D7498D90E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1D327-B5D5-8B4E-8CA1-35B2D06AD810}" type="pres">
      <dgm:prSet presAssocID="{8554C7B7-7341-3F41-8C07-74561CE62438}" presName="parSpace" presStyleCnt="0"/>
      <dgm:spPr/>
    </dgm:pt>
    <dgm:pt modelId="{65B85D14-9DBF-734F-96D1-D37D4EDDEA60}" type="pres">
      <dgm:prSet presAssocID="{64B9C017-7D78-A944-A6EB-32E6C59FF387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B7518-EF7F-1146-B633-BB35868CE220}" type="pres">
      <dgm:prSet presAssocID="{7C79F940-E4C7-8B4C-B247-6E551E718E6A}" presName="parSpace" presStyleCnt="0"/>
      <dgm:spPr/>
    </dgm:pt>
    <dgm:pt modelId="{0AC68CFF-B477-7D4D-A2E2-35AA77451DF2}" type="pres">
      <dgm:prSet presAssocID="{D3DD844E-BC1B-BE4E-9066-82147BADDDC3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39B6D-29A9-3245-9BFE-DED6A445116F}" type="pres">
      <dgm:prSet presAssocID="{5D0253D4-EA14-3B49-80FA-3B8218C1F9DC}" presName="parSpace" presStyleCnt="0"/>
      <dgm:spPr/>
    </dgm:pt>
    <dgm:pt modelId="{B0470AEA-520D-5B4D-AC44-1EBC5BBA2AF3}" type="pres">
      <dgm:prSet presAssocID="{CA3743F5-460A-FC4A-972C-EE8DC461C2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427940-BC2F-2F47-A93C-3879D4C18AEC}" type="presOf" srcId="{2411CB75-42E3-4BB8-8DD1-9DEE37F987FC}" destId="{36BD7B7F-9D69-47C5-AF00-E398FAC36F66}" srcOrd="0" destOrd="0" presId="urn:microsoft.com/office/officeart/2005/8/layout/hChevron3"/>
    <dgm:cxn modelId="{FA69F8E7-C38B-B846-A21E-C75C07D0D7CF}" type="presOf" srcId="{CA3743F5-460A-FC4A-972C-EE8DC461C211}" destId="{B0470AEA-520D-5B4D-AC44-1EBC5BBA2AF3}" srcOrd="0" destOrd="0" presId="urn:microsoft.com/office/officeart/2005/8/layout/hChevron3"/>
    <dgm:cxn modelId="{425778A6-44F1-454D-AB72-2136FEA40F40}" type="presOf" srcId="{87D731C4-2C4F-CD40-BED7-C53B43FB9198}" destId="{87C4F9B5-A8E0-4E4D-B01E-6E34AAB7436C}" srcOrd="0" destOrd="0" presId="urn:microsoft.com/office/officeart/2005/8/layout/hChevron3"/>
    <dgm:cxn modelId="{CC58A3EE-3E8F-8F4A-A41C-C54B441BCB2F}" type="presOf" srcId="{01B657EF-6407-E24A-B579-D76D7498D90E}" destId="{7409E119-574C-2446-AE34-8C0114F60627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2D61C74F-7127-6B43-BABD-1FB298C33C25}" type="presOf" srcId="{4A1BF54F-FF1A-4706-8AF2-9F61E3B1C13B}" destId="{F51C37D7-094F-471D-A3FC-1EE0AA939CE0}" srcOrd="0" destOrd="0" presId="urn:microsoft.com/office/officeart/2005/8/layout/hChevron3"/>
    <dgm:cxn modelId="{24E691E3-5FFA-6C4D-B9FE-844E7790D61D}" type="presOf" srcId="{F46A7DCB-460A-41D0-8947-9145895FCB53}" destId="{B98F969D-875B-4C44-8A06-340BDB48EFAE}" srcOrd="0" destOrd="0" presId="urn:microsoft.com/office/officeart/2005/8/layout/hChevron3"/>
    <dgm:cxn modelId="{4D185FFA-9768-324F-B806-ED00A8E2CA13}" type="presOf" srcId="{64B9C017-7D78-A944-A6EB-32E6C59FF387}" destId="{65B85D14-9DBF-734F-96D1-D37D4EDDEA60}" srcOrd="0" destOrd="0" presId="urn:microsoft.com/office/officeart/2005/8/layout/hChevron3"/>
    <dgm:cxn modelId="{C85F72D7-3A55-48D6-8CFC-1D8C957710FC}" srcId="{F46A7DCB-460A-41D0-8947-9145895FCB53}" destId="{2411CB75-42E3-4BB8-8DD1-9DEE37F987FC}" srcOrd="3" destOrd="0" parTransId="{21D0A5C8-72C9-4DD1-94FC-7A45F4B851E9}" sibTransId="{504FE497-66A5-4E45-AA2E-4FFC8B628CDF}"/>
    <dgm:cxn modelId="{1B293481-2529-3444-A4AA-5BDF84F42A7F}" type="presOf" srcId="{D3DD844E-BC1B-BE4E-9066-82147BADDDC3}" destId="{0AC68CFF-B477-7D4D-A2E2-35AA77451DF2}" srcOrd="0" destOrd="0" presId="urn:microsoft.com/office/officeart/2005/8/layout/hChevron3"/>
    <dgm:cxn modelId="{6F71A45D-262D-E048-AF98-144DCF3C21A4}" srcId="{F46A7DCB-460A-41D0-8947-9145895FCB53}" destId="{87D731C4-2C4F-CD40-BED7-C53B43FB9198}" srcOrd="4" destOrd="0" parTransId="{DD496974-3473-3B4E-A6C6-5803B35C926F}" sibTransId="{F359C7ED-F484-C34A-B11B-1695604064BB}"/>
    <dgm:cxn modelId="{7EF31C18-BCDA-C545-80B4-BE7A8245CFC8}" srcId="{F46A7DCB-460A-41D0-8947-9145895FCB53}" destId="{CA3743F5-460A-FC4A-972C-EE8DC461C211}" srcOrd="8" destOrd="0" parTransId="{0A9E2806-DFFE-C64D-A693-30906B2F7CEC}" sibTransId="{3EBCA7AD-E6FA-674D-8064-1E930E03883E}"/>
    <dgm:cxn modelId="{9D30FC53-0224-4D46-829E-37A3F059E523}" srcId="{F46A7DCB-460A-41D0-8947-9145895FCB53}" destId="{01B657EF-6407-E24A-B579-D76D7498D90E}" srcOrd="5" destOrd="0" parTransId="{7E996356-7C78-DA44-9E2E-F1A5A4674D06}" sibTransId="{8554C7B7-7341-3F41-8C07-74561CE62438}"/>
    <dgm:cxn modelId="{DA425BB7-C579-5A4D-8A87-916DF2441301}" srcId="{F46A7DCB-460A-41D0-8947-9145895FCB53}" destId="{D3DD844E-BC1B-BE4E-9066-82147BADDDC3}" srcOrd="7" destOrd="0" parTransId="{2225A9B5-93C0-F246-A17F-53A15663BB50}" sibTransId="{5D0253D4-EA14-3B49-80FA-3B8218C1F9DC}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91B4F5C4-9451-B94E-8910-C9D34EEB38CE}" type="presOf" srcId="{C48801AB-7DAE-482D-AA6E-6520BB086F68}" destId="{C82BD2D4-9D47-4103-9E67-106E94AD2543}" srcOrd="0" destOrd="0" presId="urn:microsoft.com/office/officeart/2005/8/layout/hChevron3"/>
    <dgm:cxn modelId="{BF37787E-81CB-954F-BD72-06F2A5F28A77}" srcId="{F46A7DCB-460A-41D0-8947-9145895FCB53}" destId="{64B9C017-7D78-A944-A6EB-32E6C59FF387}" srcOrd="6" destOrd="0" parTransId="{BC1BBAAB-0F64-EE48-89A9-BFA473E72571}" sibTransId="{7C79F940-E4C7-8B4C-B247-6E551E718E6A}"/>
    <dgm:cxn modelId="{3A6F8E01-1E67-8B4B-B4F8-259E0CCA2E29}" type="presOf" srcId="{C4C86101-14F4-4CD5-98AE-E663AB90B0C6}" destId="{25A9E42C-D867-406C-AEFE-3A41DF4E13BF}" srcOrd="0" destOrd="0" presId="urn:microsoft.com/office/officeart/2005/8/layout/hChevron3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A3C1065F-3408-8144-B93A-4077CB0F5AA1}" type="presParOf" srcId="{B98F969D-875B-4C44-8A06-340BDB48EFAE}" destId="{C82BD2D4-9D47-4103-9E67-106E94AD2543}" srcOrd="0" destOrd="0" presId="urn:microsoft.com/office/officeart/2005/8/layout/hChevron3"/>
    <dgm:cxn modelId="{2380DE58-A57C-064E-92F0-4780B278D96B}" type="presParOf" srcId="{B98F969D-875B-4C44-8A06-340BDB48EFAE}" destId="{B8EFBF88-F8A2-4BC3-960B-5DEB5081BAE3}" srcOrd="1" destOrd="0" presId="urn:microsoft.com/office/officeart/2005/8/layout/hChevron3"/>
    <dgm:cxn modelId="{30B55CF8-639B-504B-A643-C117EB10FB31}" type="presParOf" srcId="{B98F969D-875B-4C44-8A06-340BDB48EFAE}" destId="{25A9E42C-D867-406C-AEFE-3A41DF4E13BF}" srcOrd="2" destOrd="0" presId="urn:microsoft.com/office/officeart/2005/8/layout/hChevron3"/>
    <dgm:cxn modelId="{AFA68A6B-E311-6849-BA65-6C38C8C9FE4E}" type="presParOf" srcId="{B98F969D-875B-4C44-8A06-340BDB48EFAE}" destId="{880F91BA-32B8-41B5-AF19-0BADF6E95C63}" srcOrd="3" destOrd="0" presId="urn:microsoft.com/office/officeart/2005/8/layout/hChevron3"/>
    <dgm:cxn modelId="{032F9E85-3C58-B743-ADF5-F7C1BC2A09AE}" type="presParOf" srcId="{B98F969D-875B-4C44-8A06-340BDB48EFAE}" destId="{F51C37D7-094F-471D-A3FC-1EE0AA939CE0}" srcOrd="4" destOrd="0" presId="urn:microsoft.com/office/officeart/2005/8/layout/hChevron3"/>
    <dgm:cxn modelId="{96BC3C79-8C87-3245-B6D1-D7EE2E417E82}" type="presParOf" srcId="{B98F969D-875B-4C44-8A06-340BDB48EFAE}" destId="{8A8BF45C-9F6F-4589-8FC8-BFF67D285556}" srcOrd="5" destOrd="0" presId="urn:microsoft.com/office/officeart/2005/8/layout/hChevron3"/>
    <dgm:cxn modelId="{AEE23ADC-50B7-A046-A938-D7588B2A5C4C}" type="presParOf" srcId="{B98F969D-875B-4C44-8A06-340BDB48EFAE}" destId="{36BD7B7F-9D69-47C5-AF00-E398FAC36F66}" srcOrd="6" destOrd="0" presId="urn:microsoft.com/office/officeart/2005/8/layout/hChevron3"/>
    <dgm:cxn modelId="{FCEBCC7C-FB6F-E245-8ED8-C0C9E7DC6AF6}" type="presParOf" srcId="{B98F969D-875B-4C44-8A06-340BDB48EFAE}" destId="{3EE7ADD1-8B46-5F42-B7B6-FED4F33CF408}" srcOrd="7" destOrd="0" presId="urn:microsoft.com/office/officeart/2005/8/layout/hChevron3"/>
    <dgm:cxn modelId="{4D068B69-4B4F-4145-8874-B779881D0CC0}" type="presParOf" srcId="{B98F969D-875B-4C44-8A06-340BDB48EFAE}" destId="{87C4F9B5-A8E0-4E4D-B01E-6E34AAB7436C}" srcOrd="8" destOrd="0" presId="urn:microsoft.com/office/officeart/2005/8/layout/hChevron3"/>
    <dgm:cxn modelId="{880D023F-D271-F74D-9571-E5FC5C24FBC9}" type="presParOf" srcId="{B98F969D-875B-4C44-8A06-340BDB48EFAE}" destId="{82776A5E-3C8A-3F47-A622-268F76DE3069}" srcOrd="9" destOrd="0" presId="urn:microsoft.com/office/officeart/2005/8/layout/hChevron3"/>
    <dgm:cxn modelId="{AD769660-648E-E144-9AEC-F77753B52B97}" type="presParOf" srcId="{B98F969D-875B-4C44-8A06-340BDB48EFAE}" destId="{7409E119-574C-2446-AE34-8C0114F60627}" srcOrd="10" destOrd="0" presId="urn:microsoft.com/office/officeart/2005/8/layout/hChevron3"/>
    <dgm:cxn modelId="{F59521DC-3421-A549-9ACB-907CCDDF4DD1}" type="presParOf" srcId="{B98F969D-875B-4C44-8A06-340BDB48EFAE}" destId="{0B61D327-B5D5-8B4E-8CA1-35B2D06AD810}" srcOrd="11" destOrd="0" presId="urn:microsoft.com/office/officeart/2005/8/layout/hChevron3"/>
    <dgm:cxn modelId="{AF7C652E-9EE3-F34B-AA15-393910D7BFB5}" type="presParOf" srcId="{B98F969D-875B-4C44-8A06-340BDB48EFAE}" destId="{65B85D14-9DBF-734F-96D1-D37D4EDDEA60}" srcOrd="12" destOrd="0" presId="urn:microsoft.com/office/officeart/2005/8/layout/hChevron3"/>
    <dgm:cxn modelId="{95CC7D6C-7232-4C41-8E0E-375213C4BD91}" type="presParOf" srcId="{B98F969D-875B-4C44-8A06-340BDB48EFAE}" destId="{615B7518-EF7F-1146-B633-BB35868CE220}" srcOrd="13" destOrd="0" presId="urn:microsoft.com/office/officeart/2005/8/layout/hChevron3"/>
    <dgm:cxn modelId="{666C2BA0-6B8D-E146-86D2-4A78CF9BB732}" type="presParOf" srcId="{B98F969D-875B-4C44-8A06-340BDB48EFAE}" destId="{0AC68CFF-B477-7D4D-A2E2-35AA77451DF2}" srcOrd="14" destOrd="0" presId="urn:microsoft.com/office/officeart/2005/8/layout/hChevron3"/>
    <dgm:cxn modelId="{5FCA6F9A-B266-AC44-AA7A-D29AFEA42E26}" type="presParOf" srcId="{B98F969D-875B-4C44-8A06-340BDB48EFAE}" destId="{74939B6D-29A9-3245-9BFE-DED6A445116F}" srcOrd="15" destOrd="0" presId="urn:microsoft.com/office/officeart/2005/8/layout/hChevron3"/>
    <dgm:cxn modelId="{9888A445-CF06-CC43-92AE-751FB37C99E0}" type="presParOf" srcId="{B98F969D-875B-4C44-8A06-340BDB48EFAE}" destId="{B0470AEA-520D-5B4D-AC44-1EBC5BBA2AF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C4C86101-14F4-4CD5-98AE-E663AB90B0C6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2411CB75-42E3-4BB8-8DD1-9DEE37F987F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Case Study</a:t>
          </a:r>
          <a:endParaRPr lang="en-US" dirty="0">
            <a:latin typeface="Futura Md BT"/>
          </a:endParaRPr>
        </a:p>
      </dgm:t>
    </dgm:pt>
    <dgm:pt modelId="{21D0A5C8-72C9-4DD1-94FC-7A45F4B851E9}" type="par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504FE497-66A5-4E45-AA2E-4FFC8B628CDF}" type="sib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4A1BF54F-FF1A-4706-8AF2-9F61E3B1C13B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87D731C4-2C4F-CD40-BED7-C53B43FB919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Etnographic</a:t>
          </a:r>
          <a:endParaRPr lang="en-US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/>
        </a:p>
      </dgm:t>
    </dgm:pt>
    <dgm:pt modelId="{01B657EF-6407-E24A-B579-D76D7498D90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Narative</a:t>
          </a:r>
          <a:r>
            <a:rPr lang="en-US" dirty="0" smtClean="0">
              <a:latin typeface="Futura Md BT"/>
            </a:rPr>
            <a:t> Analysis</a:t>
          </a:r>
          <a:endParaRPr lang="en-US" dirty="0">
            <a:latin typeface="Futura Md BT"/>
          </a:endParaRPr>
        </a:p>
      </dgm:t>
    </dgm:pt>
    <dgm:pt modelId="{7E996356-7C78-DA44-9E2E-F1A5A4674D06}" type="parTrans" cxnId="{9D30FC53-0224-4D46-829E-37A3F059E523}">
      <dgm:prSet/>
      <dgm:spPr/>
      <dgm:t>
        <a:bodyPr/>
        <a:lstStyle/>
        <a:p>
          <a:endParaRPr lang="en-US"/>
        </a:p>
      </dgm:t>
    </dgm:pt>
    <dgm:pt modelId="{8554C7B7-7341-3F41-8C07-74561CE62438}" type="sibTrans" cxnId="{9D30FC53-0224-4D46-829E-37A3F059E523}">
      <dgm:prSet/>
      <dgm:spPr/>
      <dgm:t>
        <a:bodyPr/>
        <a:lstStyle/>
        <a:p>
          <a:endParaRPr lang="en-US"/>
        </a:p>
      </dgm:t>
    </dgm:pt>
    <dgm:pt modelId="{64B9C017-7D78-A944-A6EB-32E6C59FF38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Critical Qualitative</a:t>
          </a:r>
          <a:endParaRPr lang="en-US" dirty="0">
            <a:latin typeface="Futura Md BT"/>
          </a:endParaRPr>
        </a:p>
      </dgm:t>
    </dgm:pt>
    <dgm:pt modelId="{BC1BBAAB-0F64-EE48-89A9-BFA473E72571}" type="parTrans" cxnId="{BF37787E-81CB-954F-BD72-06F2A5F28A77}">
      <dgm:prSet/>
      <dgm:spPr/>
      <dgm:t>
        <a:bodyPr/>
        <a:lstStyle/>
        <a:p>
          <a:endParaRPr lang="en-US"/>
        </a:p>
      </dgm:t>
    </dgm:pt>
    <dgm:pt modelId="{7C79F940-E4C7-8B4C-B247-6E551E718E6A}" type="sibTrans" cxnId="{BF37787E-81CB-954F-BD72-06F2A5F28A77}">
      <dgm:prSet/>
      <dgm:spPr/>
      <dgm:t>
        <a:bodyPr/>
        <a:lstStyle/>
        <a:p>
          <a:endParaRPr lang="en-US"/>
        </a:p>
      </dgm:t>
    </dgm:pt>
    <dgm:pt modelId="{D3DD844E-BC1B-BE4E-9066-82147BADDDC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Postmodern Research</a:t>
          </a:r>
          <a:endParaRPr lang="en-US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/>
        </a:p>
      </dgm:t>
    </dgm:pt>
    <dgm:pt modelId="{CA3743F5-460A-FC4A-972C-EE8DC461C21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Netnography</a:t>
          </a:r>
          <a:endParaRPr lang="en-US" dirty="0">
            <a:latin typeface="Futura Md BT"/>
          </a:endParaRPr>
        </a:p>
      </dgm:t>
    </dgm:pt>
    <dgm:pt modelId="{0A9E2806-DFFE-C64D-A693-30906B2F7CEC}" type="parTrans" cxnId="{7EF31C18-BCDA-C545-80B4-BE7A8245CFC8}">
      <dgm:prSet/>
      <dgm:spPr/>
      <dgm:t>
        <a:bodyPr/>
        <a:lstStyle/>
        <a:p>
          <a:endParaRPr lang="en-US"/>
        </a:p>
      </dgm:t>
    </dgm:pt>
    <dgm:pt modelId="{3EBCA7AD-E6FA-674D-8064-1E930E03883E}" type="sibTrans" cxnId="{7EF31C18-BCDA-C545-80B4-BE7A8245CFC8}">
      <dgm:prSet/>
      <dgm:spPr/>
      <dgm:t>
        <a:bodyPr/>
        <a:lstStyle/>
        <a:p>
          <a:endParaRPr lang="en-US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36BD7B7F-9D69-47C5-AF00-E398FAC36F66}" type="pres">
      <dgm:prSet presAssocID="{2411CB75-42E3-4BB8-8DD1-9DEE37F987FC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DD1-8B46-5F42-B7B6-FED4F33CF408}" type="pres">
      <dgm:prSet presAssocID="{504FE497-66A5-4E45-AA2E-4FFC8B628CDF}" presName="parSpace" presStyleCnt="0"/>
      <dgm:spPr/>
    </dgm:pt>
    <dgm:pt modelId="{87C4F9B5-A8E0-4E4D-B01E-6E34AAB7436C}" type="pres">
      <dgm:prSet presAssocID="{87D731C4-2C4F-CD40-BED7-C53B43FB9198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7409E119-574C-2446-AE34-8C0114F60627}" type="pres">
      <dgm:prSet presAssocID="{01B657EF-6407-E24A-B579-D76D7498D90E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1D327-B5D5-8B4E-8CA1-35B2D06AD810}" type="pres">
      <dgm:prSet presAssocID="{8554C7B7-7341-3F41-8C07-74561CE62438}" presName="parSpace" presStyleCnt="0"/>
      <dgm:spPr/>
    </dgm:pt>
    <dgm:pt modelId="{65B85D14-9DBF-734F-96D1-D37D4EDDEA60}" type="pres">
      <dgm:prSet presAssocID="{64B9C017-7D78-A944-A6EB-32E6C59FF387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B7518-EF7F-1146-B633-BB35868CE220}" type="pres">
      <dgm:prSet presAssocID="{7C79F940-E4C7-8B4C-B247-6E551E718E6A}" presName="parSpace" presStyleCnt="0"/>
      <dgm:spPr/>
    </dgm:pt>
    <dgm:pt modelId="{0AC68CFF-B477-7D4D-A2E2-35AA77451DF2}" type="pres">
      <dgm:prSet presAssocID="{D3DD844E-BC1B-BE4E-9066-82147BADDDC3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39B6D-29A9-3245-9BFE-DED6A445116F}" type="pres">
      <dgm:prSet presAssocID="{5D0253D4-EA14-3B49-80FA-3B8218C1F9DC}" presName="parSpace" presStyleCnt="0"/>
      <dgm:spPr/>
    </dgm:pt>
    <dgm:pt modelId="{B0470AEA-520D-5B4D-AC44-1EBC5BBA2AF3}" type="pres">
      <dgm:prSet presAssocID="{CA3743F5-460A-FC4A-972C-EE8DC461C2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FB951C-5506-CD45-80B0-8A8FD49CEF1F}" type="presOf" srcId="{4A1BF54F-FF1A-4706-8AF2-9F61E3B1C13B}" destId="{F51C37D7-094F-471D-A3FC-1EE0AA939CE0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880FDDEC-A417-9041-AC9C-9ADD6D6DA974}" type="presOf" srcId="{F46A7DCB-460A-41D0-8947-9145895FCB53}" destId="{B98F969D-875B-4C44-8A06-340BDB48EFAE}" srcOrd="0" destOrd="0" presId="urn:microsoft.com/office/officeart/2005/8/layout/hChevron3"/>
    <dgm:cxn modelId="{C85F72D7-3A55-48D6-8CFC-1D8C957710FC}" srcId="{F46A7DCB-460A-41D0-8947-9145895FCB53}" destId="{2411CB75-42E3-4BB8-8DD1-9DEE37F987FC}" srcOrd="3" destOrd="0" parTransId="{21D0A5C8-72C9-4DD1-94FC-7A45F4B851E9}" sibTransId="{504FE497-66A5-4E45-AA2E-4FFC8B628CDF}"/>
    <dgm:cxn modelId="{40062DCD-C47D-984E-892A-F4DBCF0F12C2}" type="presOf" srcId="{87D731C4-2C4F-CD40-BED7-C53B43FB9198}" destId="{87C4F9B5-A8E0-4E4D-B01E-6E34AAB7436C}" srcOrd="0" destOrd="0" presId="urn:microsoft.com/office/officeart/2005/8/layout/hChevron3"/>
    <dgm:cxn modelId="{F6027B9F-4808-D445-B3F5-D8596050FF43}" type="presOf" srcId="{01B657EF-6407-E24A-B579-D76D7498D90E}" destId="{7409E119-574C-2446-AE34-8C0114F60627}" srcOrd="0" destOrd="0" presId="urn:microsoft.com/office/officeart/2005/8/layout/hChevron3"/>
    <dgm:cxn modelId="{6F71A45D-262D-E048-AF98-144DCF3C21A4}" srcId="{F46A7DCB-460A-41D0-8947-9145895FCB53}" destId="{87D731C4-2C4F-CD40-BED7-C53B43FB9198}" srcOrd="4" destOrd="0" parTransId="{DD496974-3473-3B4E-A6C6-5803B35C926F}" sibTransId="{F359C7ED-F484-C34A-B11B-1695604064BB}"/>
    <dgm:cxn modelId="{10653A1E-D4B3-5C41-90B8-AD7CF6FCE672}" type="presOf" srcId="{CA3743F5-460A-FC4A-972C-EE8DC461C211}" destId="{B0470AEA-520D-5B4D-AC44-1EBC5BBA2AF3}" srcOrd="0" destOrd="0" presId="urn:microsoft.com/office/officeart/2005/8/layout/hChevron3"/>
    <dgm:cxn modelId="{7EF31C18-BCDA-C545-80B4-BE7A8245CFC8}" srcId="{F46A7DCB-460A-41D0-8947-9145895FCB53}" destId="{CA3743F5-460A-FC4A-972C-EE8DC461C211}" srcOrd="8" destOrd="0" parTransId="{0A9E2806-DFFE-C64D-A693-30906B2F7CEC}" sibTransId="{3EBCA7AD-E6FA-674D-8064-1E930E03883E}"/>
    <dgm:cxn modelId="{9D30FC53-0224-4D46-829E-37A3F059E523}" srcId="{F46A7DCB-460A-41D0-8947-9145895FCB53}" destId="{01B657EF-6407-E24A-B579-D76D7498D90E}" srcOrd="5" destOrd="0" parTransId="{7E996356-7C78-DA44-9E2E-F1A5A4674D06}" sibTransId="{8554C7B7-7341-3F41-8C07-74561CE62438}"/>
    <dgm:cxn modelId="{E232E8A1-7670-554C-9B4A-3E7986E66C76}" type="presOf" srcId="{C4C86101-14F4-4CD5-98AE-E663AB90B0C6}" destId="{25A9E42C-D867-406C-AEFE-3A41DF4E13BF}" srcOrd="0" destOrd="0" presId="urn:microsoft.com/office/officeart/2005/8/layout/hChevron3"/>
    <dgm:cxn modelId="{E822375C-AE80-8D46-8405-166A35156C71}" type="presOf" srcId="{D3DD844E-BC1B-BE4E-9066-82147BADDDC3}" destId="{0AC68CFF-B477-7D4D-A2E2-35AA77451DF2}" srcOrd="0" destOrd="0" presId="urn:microsoft.com/office/officeart/2005/8/layout/hChevron3"/>
    <dgm:cxn modelId="{DA425BB7-C579-5A4D-8A87-916DF2441301}" srcId="{F46A7DCB-460A-41D0-8947-9145895FCB53}" destId="{D3DD844E-BC1B-BE4E-9066-82147BADDDC3}" srcOrd="7" destOrd="0" parTransId="{2225A9B5-93C0-F246-A17F-53A15663BB50}" sibTransId="{5D0253D4-EA14-3B49-80FA-3B8218C1F9DC}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40883444-7955-6144-B56A-B401256BF08D}" type="presOf" srcId="{64B9C017-7D78-A944-A6EB-32E6C59FF387}" destId="{65B85D14-9DBF-734F-96D1-D37D4EDDEA60}" srcOrd="0" destOrd="0" presId="urn:microsoft.com/office/officeart/2005/8/layout/hChevron3"/>
    <dgm:cxn modelId="{0D103E20-0455-D64D-89D8-502801B5301F}" type="presOf" srcId="{2411CB75-42E3-4BB8-8DD1-9DEE37F987FC}" destId="{36BD7B7F-9D69-47C5-AF00-E398FAC36F66}" srcOrd="0" destOrd="0" presId="urn:microsoft.com/office/officeart/2005/8/layout/hChevron3"/>
    <dgm:cxn modelId="{BF37787E-81CB-954F-BD72-06F2A5F28A77}" srcId="{F46A7DCB-460A-41D0-8947-9145895FCB53}" destId="{64B9C017-7D78-A944-A6EB-32E6C59FF387}" srcOrd="6" destOrd="0" parTransId="{BC1BBAAB-0F64-EE48-89A9-BFA473E72571}" sibTransId="{7C79F940-E4C7-8B4C-B247-6E551E718E6A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9D1F6E93-344E-F04C-B3BE-B0FDD83D35FD}" type="presOf" srcId="{C48801AB-7DAE-482D-AA6E-6520BB086F68}" destId="{C82BD2D4-9D47-4103-9E67-106E94AD2543}" srcOrd="0" destOrd="0" presId="urn:microsoft.com/office/officeart/2005/8/layout/hChevron3"/>
    <dgm:cxn modelId="{1EE741FA-3767-A445-8B41-4040C792B777}" type="presParOf" srcId="{B98F969D-875B-4C44-8A06-340BDB48EFAE}" destId="{C82BD2D4-9D47-4103-9E67-106E94AD2543}" srcOrd="0" destOrd="0" presId="urn:microsoft.com/office/officeart/2005/8/layout/hChevron3"/>
    <dgm:cxn modelId="{E1533597-EC86-F041-8A5C-1014405E7F36}" type="presParOf" srcId="{B98F969D-875B-4C44-8A06-340BDB48EFAE}" destId="{B8EFBF88-F8A2-4BC3-960B-5DEB5081BAE3}" srcOrd="1" destOrd="0" presId="urn:microsoft.com/office/officeart/2005/8/layout/hChevron3"/>
    <dgm:cxn modelId="{B80D67A6-E08C-DD4F-90BD-251F2687950A}" type="presParOf" srcId="{B98F969D-875B-4C44-8A06-340BDB48EFAE}" destId="{25A9E42C-D867-406C-AEFE-3A41DF4E13BF}" srcOrd="2" destOrd="0" presId="urn:microsoft.com/office/officeart/2005/8/layout/hChevron3"/>
    <dgm:cxn modelId="{A1FAD9B9-90A0-0241-8F16-F89E6546A139}" type="presParOf" srcId="{B98F969D-875B-4C44-8A06-340BDB48EFAE}" destId="{880F91BA-32B8-41B5-AF19-0BADF6E95C63}" srcOrd="3" destOrd="0" presId="urn:microsoft.com/office/officeart/2005/8/layout/hChevron3"/>
    <dgm:cxn modelId="{716CF734-1F53-994A-A8A0-683419730B16}" type="presParOf" srcId="{B98F969D-875B-4C44-8A06-340BDB48EFAE}" destId="{F51C37D7-094F-471D-A3FC-1EE0AA939CE0}" srcOrd="4" destOrd="0" presId="urn:microsoft.com/office/officeart/2005/8/layout/hChevron3"/>
    <dgm:cxn modelId="{201FF703-1004-DA44-9B22-A5A8F0EC853F}" type="presParOf" srcId="{B98F969D-875B-4C44-8A06-340BDB48EFAE}" destId="{8A8BF45C-9F6F-4589-8FC8-BFF67D285556}" srcOrd="5" destOrd="0" presId="urn:microsoft.com/office/officeart/2005/8/layout/hChevron3"/>
    <dgm:cxn modelId="{41766EC2-CB3E-8945-A295-8095A8B25C66}" type="presParOf" srcId="{B98F969D-875B-4C44-8A06-340BDB48EFAE}" destId="{36BD7B7F-9D69-47C5-AF00-E398FAC36F66}" srcOrd="6" destOrd="0" presId="urn:microsoft.com/office/officeart/2005/8/layout/hChevron3"/>
    <dgm:cxn modelId="{A274614A-2F37-7044-BB2F-77CA05401785}" type="presParOf" srcId="{B98F969D-875B-4C44-8A06-340BDB48EFAE}" destId="{3EE7ADD1-8B46-5F42-B7B6-FED4F33CF408}" srcOrd="7" destOrd="0" presId="urn:microsoft.com/office/officeart/2005/8/layout/hChevron3"/>
    <dgm:cxn modelId="{BDA6A9EB-D21E-BC4F-9FF2-9A37A2F72B5A}" type="presParOf" srcId="{B98F969D-875B-4C44-8A06-340BDB48EFAE}" destId="{87C4F9B5-A8E0-4E4D-B01E-6E34AAB7436C}" srcOrd="8" destOrd="0" presId="urn:microsoft.com/office/officeart/2005/8/layout/hChevron3"/>
    <dgm:cxn modelId="{42715707-BCE0-1942-9115-AB3390956F73}" type="presParOf" srcId="{B98F969D-875B-4C44-8A06-340BDB48EFAE}" destId="{82776A5E-3C8A-3F47-A622-268F76DE3069}" srcOrd="9" destOrd="0" presId="urn:microsoft.com/office/officeart/2005/8/layout/hChevron3"/>
    <dgm:cxn modelId="{69D0F3E3-2194-5549-A77B-FB87EC72CEEB}" type="presParOf" srcId="{B98F969D-875B-4C44-8A06-340BDB48EFAE}" destId="{7409E119-574C-2446-AE34-8C0114F60627}" srcOrd="10" destOrd="0" presId="urn:microsoft.com/office/officeart/2005/8/layout/hChevron3"/>
    <dgm:cxn modelId="{3BDDE28A-41DB-A34B-9ACA-D0555E6C7AC5}" type="presParOf" srcId="{B98F969D-875B-4C44-8A06-340BDB48EFAE}" destId="{0B61D327-B5D5-8B4E-8CA1-35B2D06AD810}" srcOrd="11" destOrd="0" presId="urn:microsoft.com/office/officeart/2005/8/layout/hChevron3"/>
    <dgm:cxn modelId="{48738D0C-48B5-F241-9E58-0FA71D40CB00}" type="presParOf" srcId="{B98F969D-875B-4C44-8A06-340BDB48EFAE}" destId="{65B85D14-9DBF-734F-96D1-D37D4EDDEA60}" srcOrd="12" destOrd="0" presId="urn:microsoft.com/office/officeart/2005/8/layout/hChevron3"/>
    <dgm:cxn modelId="{DA16C53B-2F7A-2C46-A2D0-4A67B5314F26}" type="presParOf" srcId="{B98F969D-875B-4C44-8A06-340BDB48EFAE}" destId="{615B7518-EF7F-1146-B633-BB35868CE220}" srcOrd="13" destOrd="0" presId="urn:microsoft.com/office/officeart/2005/8/layout/hChevron3"/>
    <dgm:cxn modelId="{67106D0E-15B0-5C45-B86A-AD9C9AD02500}" type="presParOf" srcId="{B98F969D-875B-4C44-8A06-340BDB48EFAE}" destId="{0AC68CFF-B477-7D4D-A2E2-35AA77451DF2}" srcOrd="14" destOrd="0" presId="urn:microsoft.com/office/officeart/2005/8/layout/hChevron3"/>
    <dgm:cxn modelId="{52D3016F-C864-374B-8B44-FE7D756A8F05}" type="presParOf" srcId="{B98F969D-875B-4C44-8A06-340BDB48EFAE}" destId="{74939B6D-29A9-3245-9BFE-DED6A445116F}" srcOrd="15" destOrd="0" presId="urn:microsoft.com/office/officeart/2005/8/layout/hChevron3"/>
    <dgm:cxn modelId="{83E22418-C915-D144-B27D-4D4CC5D3C2D5}" type="presParOf" srcId="{B98F969D-875B-4C44-8A06-340BDB48EFAE}" destId="{B0470AEA-520D-5B4D-AC44-1EBC5BBA2AF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C4C86101-14F4-4CD5-98AE-E663AB90B0C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2411CB75-42E3-4BB8-8DD1-9DEE37F987F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Case Study</a:t>
          </a:r>
          <a:endParaRPr lang="en-US" dirty="0">
            <a:latin typeface="Futura Md BT"/>
          </a:endParaRPr>
        </a:p>
      </dgm:t>
    </dgm:pt>
    <dgm:pt modelId="{21D0A5C8-72C9-4DD1-94FC-7A45F4B851E9}" type="par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504FE497-66A5-4E45-AA2E-4FFC8B628CDF}" type="sib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4A1BF54F-FF1A-4706-8AF2-9F61E3B1C13B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87D731C4-2C4F-CD40-BED7-C53B43FB919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Etnographic</a:t>
          </a:r>
          <a:endParaRPr lang="en-US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/>
        </a:p>
      </dgm:t>
    </dgm:pt>
    <dgm:pt modelId="{01B657EF-6407-E24A-B579-D76D7498D90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Narative</a:t>
          </a:r>
          <a:r>
            <a:rPr lang="en-US" dirty="0" smtClean="0">
              <a:latin typeface="Futura Md BT"/>
            </a:rPr>
            <a:t> Analysis</a:t>
          </a:r>
          <a:endParaRPr lang="en-US" dirty="0">
            <a:latin typeface="Futura Md BT"/>
          </a:endParaRPr>
        </a:p>
      </dgm:t>
    </dgm:pt>
    <dgm:pt modelId="{7E996356-7C78-DA44-9E2E-F1A5A4674D06}" type="parTrans" cxnId="{9D30FC53-0224-4D46-829E-37A3F059E523}">
      <dgm:prSet/>
      <dgm:spPr/>
      <dgm:t>
        <a:bodyPr/>
        <a:lstStyle/>
        <a:p>
          <a:endParaRPr lang="en-US"/>
        </a:p>
      </dgm:t>
    </dgm:pt>
    <dgm:pt modelId="{8554C7B7-7341-3F41-8C07-74561CE62438}" type="sibTrans" cxnId="{9D30FC53-0224-4D46-829E-37A3F059E523}">
      <dgm:prSet/>
      <dgm:spPr/>
      <dgm:t>
        <a:bodyPr/>
        <a:lstStyle/>
        <a:p>
          <a:endParaRPr lang="en-US"/>
        </a:p>
      </dgm:t>
    </dgm:pt>
    <dgm:pt modelId="{64B9C017-7D78-A944-A6EB-32E6C59FF38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Critical Qualitative</a:t>
          </a:r>
          <a:endParaRPr lang="en-US" dirty="0">
            <a:latin typeface="Futura Md BT"/>
          </a:endParaRPr>
        </a:p>
      </dgm:t>
    </dgm:pt>
    <dgm:pt modelId="{BC1BBAAB-0F64-EE48-89A9-BFA473E72571}" type="parTrans" cxnId="{BF37787E-81CB-954F-BD72-06F2A5F28A77}">
      <dgm:prSet/>
      <dgm:spPr/>
      <dgm:t>
        <a:bodyPr/>
        <a:lstStyle/>
        <a:p>
          <a:endParaRPr lang="en-US"/>
        </a:p>
      </dgm:t>
    </dgm:pt>
    <dgm:pt modelId="{7C79F940-E4C7-8B4C-B247-6E551E718E6A}" type="sibTrans" cxnId="{BF37787E-81CB-954F-BD72-06F2A5F28A77}">
      <dgm:prSet/>
      <dgm:spPr/>
      <dgm:t>
        <a:bodyPr/>
        <a:lstStyle/>
        <a:p>
          <a:endParaRPr lang="en-US"/>
        </a:p>
      </dgm:t>
    </dgm:pt>
    <dgm:pt modelId="{D3DD844E-BC1B-BE4E-9066-82147BADDDC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Postmodern Research</a:t>
          </a:r>
          <a:endParaRPr lang="en-US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/>
        </a:p>
      </dgm:t>
    </dgm:pt>
    <dgm:pt modelId="{CA3743F5-460A-FC4A-972C-EE8DC461C21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Netnography</a:t>
          </a:r>
          <a:endParaRPr lang="en-US" dirty="0">
            <a:latin typeface="Futura Md BT"/>
          </a:endParaRPr>
        </a:p>
      </dgm:t>
    </dgm:pt>
    <dgm:pt modelId="{0A9E2806-DFFE-C64D-A693-30906B2F7CEC}" type="parTrans" cxnId="{7EF31C18-BCDA-C545-80B4-BE7A8245CFC8}">
      <dgm:prSet/>
      <dgm:spPr/>
      <dgm:t>
        <a:bodyPr/>
        <a:lstStyle/>
        <a:p>
          <a:endParaRPr lang="en-US"/>
        </a:p>
      </dgm:t>
    </dgm:pt>
    <dgm:pt modelId="{3EBCA7AD-E6FA-674D-8064-1E930E03883E}" type="sibTrans" cxnId="{7EF31C18-BCDA-C545-80B4-BE7A8245CFC8}">
      <dgm:prSet/>
      <dgm:spPr/>
      <dgm:t>
        <a:bodyPr/>
        <a:lstStyle/>
        <a:p>
          <a:endParaRPr lang="en-US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36BD7B7F-9D69-47C5-AF00-E398FAC36F66}" type="pres">
      <dgm:prSet presAssocID="{2411CB75-42E3-4BB8-8DD1-9DEE37F987FC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DD1-8B46-5F42-B7B6-FED4F33CF408}" type="pres">
      <dgm:prSet presAssocID="{504FE497-66A5-4E45-AA2E-4FFC8B628CDF}" presName="parSpace" presStyleCnt="0"/>
      <dgm:spPr/>
    </dgm:pt>
    <dgm:pt modelId="{87C4F9B5-A8E0-4E4D-B01E-6E34AAB7436C}" type="pres">
      <dgm:prSet presAssocID="{87D731C4-2C4F-CD40-BED7-C53B43FB9198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7409E119-574C-2446-AE34-8C0114F60627}" type="pres">
      <dgm:prSet presAssocID="{01B657EF-6407-E24A-B579-D76D7498D90E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1D327-B5D5-8B4E-8CA1-35B2D06AD810}" type="pres">
      <dgm:prSet presAssocID="{8554C7B7-7341-3F41-8C07-74561CE62438}" presName="parSpace" presStyleCnt="0"/>
      <dgm:spPr/>
    </dgm:pt>
    <dgm:pt modelId="{65B85D14-9DBF-734F-96D1-D37D4EDDEA60}" type="pres">
      <dgm:prSet presAssocID="{64B9C017-7D78-A944-A6EB-32E6C59FF387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B7518-EF7F-1146-B633-BB35868CE220}" type="pres">
      <dgm:prSet presAssocID="{7C79F940-E4C7-8B4C-B247-6E551E718E6A}" presName="parSpace" presStyleCnt="0"/>
      <dgm:spPr/>
    </dgm:pt>
    <dgm:pt modelId="{0AC68CFF-B477-7D4D-A2E2-35AA77451DF2}" type="pres">
      <dgm:prSet presAssocID="{D3DD844E-BC1B-BE4E-9066-82147BADDDC3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39B6D-29A9-3245-9BFE-DED6A445116F}" type="pres">
      <dgm:prSet presAssocID="{5D0253D4-EA14-3B49-80FA-3B8218C1F9DC}" presName="parSpace" presStyleCnt="0"/>
      <dgm:spPr/>
    </dgm:pt>
    <dgm:pt modelId="{B0470AEA-520D-5B4D-AC44-1EBC5BBA2AF3}" type="pres">
      <dgm:prSet presAssocID="{CA3743F5-460A-FC4A-972C-EE8DC461C2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9D8BDF-629E-5B41-BC32-4DECA1E3A9B2}" type="presOf" srcId="{C4C86101-14F4-4CD5-98AE-E663AB90B0C6}" destId="{25A9E42C-D867-406C-AEFE-3A41DF4E13BF}" srcOrd="0" destOrd="0" presId="urn:microsoft.com/office/officeart/2005/8/layout/hChevron3"/>
    <dgm:cxn modelId="{FA326042-EA7C-584B-A0C0-290674BA25E1}" type="presOf" srcId="{2411CB75-42E3-4BB8-8DD1-9DEE37F987FC}" destId="{36BD7B7F-9D69-47C5-AF00-E398FAC36F66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C85F72D7-3A55-48D6-8CFC-1D8C957710FC}" srcId="{F46A7DCB-460A-41D0-8947-9145895FCB53}" destId="{2411CB75-42E3-4BB8-8DD1-9DEE37F987FC}" srcOrd="3" destOrd="0" parTransId="{21D0A5C8-72C9-4DD1-94FC-7A45F4B851E9}" sibTransId="{504FE497-66A5-4E45-AA2E-4FFC8B628CDF}"/>
    <dgm:cxn modelId="{7AD62CE1-E75F-4B49-BD46-ADA839BDA6C7}" type="presOf" srcId="{C48801AB-7DAE-482D-AA6E-6520BB086F68}" destId="{C82BD2D4-9D47-4103-9E67-106E94AD2543}" srcOrd="0" destOrd="0" presId="urn:microsoft.com/office/officeart/2005/8/layout/hChevron3"/>
    <dgm:cxn modelId="{6F71A45D-262D-E048-AF98-144DCF3C21A4}" srcId="{F46A7DCB-460A-41D0-8947-9145895FCB53}" destId="{87D731C4-2C4F-CD40-BED7-C53B43FB9198}" srcOrd="4" destOrd="0" parTransId="{DD496974-3473-3B4E-A6C6-5803B35C926F}" sibTransId="{F359C7ED-F484-C34A-B11B-1695604064BB}"/>
    <dgm:cxn modelId="{7EF31C18-BCDA-C545-80B4-BE7A8245CFC8}" srcId="{F46A7DCB-460A-41D0-8947-9145895FCB53}" destId="{CA3743F5-460A-FC4A-972C-EE8DC461C211}" srcOrd="8" destOrd="0" parTransId="{0A9E2806-DFFE-C64D-A693-30906B2F7CEC}" sibTransId="{3EBCA7AD-E6FA-674D-8064-1E930E03883E}"/>
    <dgm:cxn modelId="{9D30FC53-0224-4D46-829E-37A3F059E523}" srcId="{F46A7DCB-460A-41D0-8947-9145895FCB53}" destId="{01B657EF-6407-E24A-B579-D76D7498D90E}" srcOrd="5" destOrd="0" parTransId="{7E996356-7C78-DA44-9E2E-F1A5A4674D06}" sibTransId="{8554C7B7-7341-3F41-8C07-74561CE62438}"/>
    <dgm:cxn modelId="{BB2089F4-484F-5B4E-AD34-A373959AA025}" type="presOf" srcId="{64B9C017-7D78-A944-A6EB-32E6C59FF387}" destId="{65B85D14-9DBF-734F-96D1-D37D4EDDEA60}" srcOrd="0" destOrd="0" presId="urn:microsoft.com/office/officeart/2005/8/layout/hChevron3"/>
    <dgm:cxn modelId="{DA425BB7-C579-5A4D-8A87-916DF2441301}" srcId="{F46A7DCB-460A-41D0-8947-9145895FCB53}" destId="{D3DD844E-BC1B-BE4E-9066-82147BADDDC3}" srcOrd="7" destOrd="0" parTransId="{2225A9B5-93C0-F246-A17F-53A15663BB50}" sibTransId="{5D0253D4-EA14-3B49-80FA-3B8218C1F9DC}"/>
    <dgm:cxn modelId="{D71BBA51-81A0-844C-856C-E1693105F308}" type="presOf" srcId="{87D731C4-2C4F-CD40-BED7-C53B43FB9198}" destId="{87C4F9B5-A8E0-4E4D-B01E-6E34AAB7436C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D95221AF-7D2C-3B44-B624-FFEF4EB9625F}" type="presOf" srcId="{01B657EF-6407-E24A-B579-D76D7498D90E}" destId="{7409E119-574C-2446-AE34-8C0114F60627}" srcOrd="0" destOrd="0" presId="urn:microsoft.com/office/officeart/2005/8/layout/hChevron3"/>
    <dgm:cxn modelId="{166BF4E7-7A14-964F-BBC9-C6E321F22F2F}" type="presOf" srcId="{F46A7DCB-460A-41D0-8947-9145895FCB53}" destId="{B98F969D-875B-4C44-8A06-340BDB48EFAE}" srcOrd="0" destOrd="0" presId="urn:microsoft.com/office/officeart/2005/8/layout/hChevron3"/>
    <dgm:cxn modelId="{883C8D34-04BC-FD4D-837E-E28FF1553239}" type="presOf" srcId="{CA3743F5-460A-FC4A-972C-EE8DC461C211}" destId="{B0470AEA-520D-5B4D-AC44-1EBC5BBA2AF3}" srcOrd="0" destOrd="0" presId="urn:microsoft.com/office/officeart/2005/8/layout/hChevron3"/>
    <dgm:cxn modelId="{BF37787E-81CB-954F-BD72-06F2A5F28A77}" srcId="{F46A7DCB-460A-41D0-8947-9145895FCB53}" destId="{64B9C017-7D78-A944-A6EB-32E6C59FF387}" srcOrd="6" destOrd="0" parTransId="{BC1BBAAB-0F64-EE48-89A9-BFA473E72571}" sibTransId="{7C79F940-E4C7-8B4C-B247-6E551E718E6A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02721F07-D685-B84B-A0B7-B938BF5EFC6F}" type="presOf" srcId="{4A1BF54F-FF1A-4706-8AF2-9F61E3B1C13B}" destId="{F51C37D7-094F-471D-A3FC-1EE0AA939CE0}" srcOrd="0" destOrd="0" presId="urn:microsoft.com/office/officeart/2005/8/layout/hChevron3"/>
    <dgm:cxn modelId="{E441B851-5662-3241-BB30-CA7B0458D85E}" type="presOf" srcId="{D3DD844E-BC1B-BE4E-9066-82147BADDDC3}" destId="{0AC68CFF-B477-7D4D-A2E2-35AA77451DF2}" srcOrd="0" destOrd="0" presId="urn:microsoft.com/office/officeart/2005/8/layout/hChevron3"/>
    <dgm:cxn modelId="{39E2D597-EFB4-9F4D-B1EC-044C88344BAD}" type="presParOf" srcId="{B98F969D-875B-4C44-8A06-340BDB48EFAE}" destId="{C82BD2D4-9D47-4103-9E67-106E94AD2543}" srcOrd="0" destOrd="0" presId="urn:microsoft.com/office/officeart/2005/8/layout/hChevron3"/>
    <dgm:cxn modelId="{B51C414C-F0AE-114B-8E4B-20A793B91542}" type="presParOf" srcId="{B98F969D-875B-4C44-8A06-340BDB48EFAE}" destId="{B8EFBF88-F8A2-4BC3-960B-5DEB5081BAE3}" srcOrd="1" destOrd="0" presId="urn:microsoft.com/office/officeart/2005/8/layout/hChevron3"/>
    <dgm:cxn modelId="{0B8CB0EE-5C98-D040-8FF6-5F70025A391B}" type="presParOf" srcId="{B98F969D-875B-4C44-8A06-340BDB48EFAE}" destId="{25A9E42C-D867-406C-AEFE-3A41DF4E13BF}" srcOrd="2" destOrd="0" presId="urn:microsoft.com/office/officeart/2005/8/layout/hChevron3"/>
    <dgm:cxn modelId="{BC323D61-5186-7546-8A30-0BD479F1B759}" type="presParOf" srcId="{B98F969D-875B-4C44-8A06-340BDB48EFAE}" destId="{880F91BA-32B8-41B5-AF19-0BADF6E95C63}" srcOrd="3" destOrd="0" presId="urn:microsoft.com/office/officeart/2005/8/layout/hChevron3"/>
    <dgm:cxn modelId="{9195EAAF-E895-BE43-BC43-54F681598F7D}" type="presParOf" srcId="{B98F969D-875B-4C44-8A06-340BDB48EFAE}" destId="{F51C37D7-094F-471D-A3FC-1EE0AA939CE0}" srcOrd="4" destOrd="0" presId="urn:microsoft.com/office/officeart/2005/8/layout/hChevron3"/>
    <dgm:cxn modelId="{601CFA58-E2A2-C941-88C8-0C2D57A2076C}" type="presParOf" srcId="{B98F969D-875B-4C44-8A06-340BDB48EFAE}" destId="{8A8BF45C-9F6F-4589-8FC8-BFF67D285556}" srcOrd="5" destOrd="0" presId="urn:microsoft.com/office/officeart/2005/8/layout/hChevron3"/>
    <dgm:cxn modelId="{7B78C8CD-B771-5B44-8DD8-12F0CC91983E}" type="presParOf" srcId="{B98F969D-875B-4C44-8A06-340BDB48EFAE}" destId="{36BD7B7F-9D69-47C5-AF00-E398FAC36F66}" srcOrd="6" destOrd="0" presId="urn:microsoft.com/office/officeart/2005/8/layout/hChevron3"/>
    <dgm:cxn modelId="{B7A8536B-6809-C948-9CE9-0CCB734A8B44}" type="presParOf" srcId="{B98F969D-875B-4C44-8A06-340BDB48EFAE}" destId="{3EE7ADD1-8B46-5F42-B7B6-FED4F33CF408}" srcOrd="7" destOrd="0" presId="urn:microsoft.com/office/officeart/2005/8/layout/hChevron3"/>
    <dgm:cxn modelId="{0536DAAC-0919-7445-A4FC-A1E3665A4B07}" type="presParOf" srcId="{B98F969D-875B-4C44-8A06-340BDB48EFAE}" destId="{87C4F9B5-A8E0-4E4D-B01E-6E34AAB7436C}" srcOrd="8" destOrd="0" presId="urn:microsoft.com/office/officeart/2005/8/layout/hChevron3"/>
    <dgm:cxn modelId="{75B81D1A-BF25-5C43-89F0-2F7BE5442607}" type="presParOf" srcId="{B98F969D-875B-4C44-8A06-340BDB48EFAE}" destId="{82776A5E-3C8A-3F47-A622-268F76DE3069}" srcOrd="9" destOrd="0" presId="urn:microsoft.com/office/officeart/2005/8/layout/hChevron3"/>
    <dgm:cxn modelId="{88BE4DCF-D91D-EB46-AFF4-5888100133EA}" type="presParOf" srcId="{B98F969D-875B-4C44-8A06-340BDB48EFAE}" destId="{7409E119-574C-2446-AE34-8C0114F60627}" srcOrd="10" destOrd="0" presId="urn:microsoft.com/office/officeart/2005/8/layout/hChevron3"/>
    <dgm:cxn modelId="{17AD6054-C5B1-2744-9579-29B63B0F53EE}" type="presParOf" srcId="{B98F969D-875B-4C44-8A06-340BDB48EFAE}" destId="{0B61D327-B5D5-8B4E-8CA1-35B2D06AD810}" srcOrd="11" destOrd="0" presId="urn:microsoft.com/office/officeart/2005/8/layout/hChevron3"/>
    <dgm:cxn modelId="{58F0C0EE-C3EF-F346-9157-EAFAF2947958}" type="presParOf" srcId="{B98F969D-875B-4C44-8A06-340BDB48EFAE}" destId="{65B85D14-9DBF-734F-96D1-D37D4EDDEA60}" srcOrd="12" destOrd="0" presId="urn:microsoft.com/office/officeart/2005/8/layout/hChevron3"/>
    <dgm:cxn modelId="{2A2ACE47-F5D0-7742-B3D7-E703E6468FA5}" type="presParOf" srcId="{B98F969D-875B-4C44-8A06-340BDB48EFAE}" destId="{615B7518-EF7F-1146-B633-BB35868CE220}" srcOrd="13" destOrd="0" presId="urn:microsoft.com/office/officeart/2005/8/layout/hChevron3"/>
    <dgm:cxn modelId="{53AECC72-5166-AF44-8A8A-D769D4908D9B}" type="presParOf" srcId="{B98F969D-875B-4C44-8A06-340BDB48EFAE}" destId="{0AC68CFF-B477-7D4D-A2E2-35AA77451DF2}" srcOrd="14" destOrd="0" presId="urn:microsoft.com/office/officeart/2005/8/layout/hChevron3"/>
    <dgm:cxn modelId="{95E56088-6E75-744F-8E7F-3CECDE229EF7}" type="presParOf" srcId="{B98F969D-875B-4C44-8A06-340BDB48EFAE}" destId="{74939B6D-29A9-3245-9BFE-DED6A445116F}" srcOrd="15" destOrd="0" presId="urn:microsoft.com/office/officeart/2005/8/layout/hChevron3"/>
    <dgm:cxn modelId="{2AC340B1-C6CC-EB4F-A61B-13756DAFF963}" type="presParOf" srcId="{B98F969D-875B-4C44-8A06-340BDB48EFAE}" destId="{B0470AEA-520D-5B4D-AC44-1EBC5BBA2AF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C4C86101-14F4-4CD5-98AE-E663AB90B0C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2411CB75-42E3-4BB8-8DD1-9DEE37F987FC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Case Study</a:t>
          </a:r>
          <a:endParaRPr lang="en-US" dirty="0">
            <a:latin typeface="Futura Md BT"/>
          </a:endParaRPr>
        </a:p>
      </dgm:t>
    </dgm:pt>
    <dgm:pt modelId="{21D0A5C8-72C9-4DD1-94FC-7A45F4B851E9}" type="par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504FE497-66A5-4E45-AA2E-4FFC8B628CDF}" type="sib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4A1BF54F-FF1A-4706-8AF2-9F61E3B1C13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87D731C4-2C4F-CD40-BED7-C53B43FB919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Etnographic</a:t>
          </a:r>
          <a:endParaRPr lang="en-US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/>
        </a:p>
      </dgm:t>
    </dgm:pt>
    <dgm:pt modelId="{01B657EF-6407-E24A-B579-D76D7498D90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Narative</a:t>
          </a:r>
          <a:r>
            <a:rPr lang="en-US" dirty="0" smtClean="0">
              <a:latin typeface="Futura Md BT"/>
            </a:rPr>
            <a:t> Analysis</a:t>
          </a:r>
          <a:endParaRPr lang="en-US" dirty="0">
            <a:latin typeface="Futura Md BT"/>
          </a:endParaRPr>
        </a:p>
      </dgm:t>
    </dgm:pt>
    <dgm:pt modelId="{7E996356-7C78-DA44-9E2E-F1A5A4674D06}" type="parTrans" cxnId="{9D30FC53-0224-4D46-829E-37A3F059E523}">
      <dgm:prSet/>
      <dgm:spPr/>
      <dgm:t>
        <a:bodyPr/>
        <a:lstStyle/>
        <a:p>
          <a:endParaRPr lang="en-US"/>
        </a:p>
      </dgm:t>
    </dgm:pt>
    <dgm:pt modelId="{8554C7B7-7341-3F41-8C07-74561CE62438}" type="sibTrans" cxnId="{9D30FC53-0224-4D46-829E-37A3F059E523}">
      <dgm:prSet/>
      <dgm:spPr/>
      <dgm:t>
        <a:bodyPr/>
        <a:lstStyle/>
        <a:p>
          <a:endParaRPr lang="en-US"/>
        </a:p>
      </dgm:t>
    </dgm:pt>
    <dgm:pt modelId="{64B9C017-7D78-A944-A6EB-32E6C59FF38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Critical Qualitative</a:t>
          </a:r>
          <a:endParaRPr lang="en-US" dirty="0">
            <a:latin typeface="Futura Md BT"/>
          </a:endParaRPr>
        </a:p>
      </dgm:t>
    </dgm:pt>
    <dgm:pt modelId="{BC1BBAAB-0F64-EE48-89A9-BFA473E72571}" type="parTrans" cxnId="{BF37787E-81CB-954F-BD72-06F2A5F28A77}">
      <dgm:prSet/>
      <dgm:spPr/>
      <dgm:t>
        <a:bodyPr/>
        <a:lstStyle/>
        <a:p>
          <a:endParaRPr lang="en-US"/>
        </a:p>
      </dgm:t>
    </dgm:pt>
    <dgm:pt modelId="{7C79F940-E4C7-8B4C-B247-6E551E718E6A}" type="sibTrans" cxnId="{BF37787E-81CB-954F-BD72-06F2A5F28A77}">
      <dgm:prSet/>
      <dgm:spPr/>
      <dgm:t>
        <a:bodyPr/>
        <a:lstStyle/>
        <a:p>
          <a:endParaRPr lang="en-US"/>
        </a:p>
      </dgm:t>
    </dgm:pt>
    <dgm:pt modelId="{D3DD844E-BC1B-BE4E-9066-82147BADDDC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Postmodern Research</a:t>
          </a:r>
          <a:endParaRPr lang="en-US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/>
        </a:p>
      </dgm:t>
    </dgm:pt>
    <dgm:pt modelId="{CA3743F5-460A-FC4A-972C-EE8DC461C21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Netnography</a:t>
          </a:r>
          <a:endParaRPr lang="en-US" dirty="0">
            <a:latin typeface="Futura Md BT"/>
          </a:endParaRPr>
        </a:p>
      </dgm:t>
    </dgm:pt>
    <dgm:pt modelId="{0A9E2806-DFFE-C64D-A693-30906B2F7CEC}" type="parTrans" cxnId="{7EF31C18-BCDA-C545-80B4-BE7A8245CFC8}">
      <dgm:prSet/>
      <dgm:spPr/>
      <dgm:t>
        <a:bodyPr/>
        <a:lstStyle/>
        <a:p>
          <a:endParaRPr lang="en-US"/>
        </a:p>
      </dgm:t>
    </dgm:pt>
    <dgm:pt modelId="{3EBCA7AD-E6FA-674D-8064-1E930E03883E}" type="sibTrans" cxnId="{7EF31C18-BCDA-C545-80B4-BE7A8245CFC8}">
      <dgm:prSet/>
      <dgm:spPr/>
      <dgm:t>
        <a:bodyPr/>
        <a:lstStyle/>
        <a:p>
          <a:endParaRPr lang="en-US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36BD7B7F-9D69-47C5-AF00-E398FAC36F66}" type="pres">
      <dgm:prSet presAssocID="{2411CB75-42E3-4BB8-8DD1-9DEE37F987FC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DD1-8B46-5F42-B7B6-FED4F33CF408}" type="pres">
      <dgm:prSet presAssocID="{504FE497-66A5-4E45-AA2E-4FFC8B628CDF}" presName="parSpace" presStyleCnt="0"/>
      <dgm:spPr/>
    </dgm:pt>
    <dgm:pt modelId="{87C4F9B5-A8E0-4E4D-B01E-6E34AAB7436C}" type="pres">
      <dgm:prSet presAssocID="{87D731C4-2C4F-CD40-BED7-C53B43FB9198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7409E119-574C-2446-AE34-8C0114F60627}" type="pres">
      <dgm:prSet presAssocID="{01B657EF-6407-E24A-B579-D76D7498D90E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1D327-B5D5-8B4E-8CA1-35B2D06AD810}" type="pres">
      <dgm:prSet presAssocID="{8554C7B7-7341-3F41-8C07-74561CE62438}" presName="parSpace" presStyleCnt="0"/>
      <dgm:spPr/>
    </dgm:pt>
    <dgm:pt modelId="{65B85D14-9DBF-734F-96D1-D37D4EDDEA60}" type="pres">
      <dgm:prSet presAssocID="{64B9C017-7D78-A944-A6EB-32E6C59FF387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B7518-EF7F-1146-B633-BB35868CE220}" type="pres">
      <dgm:prSet presAssocID="{7C79F940-E4C7-8B4C-B247-6E551E718E6A}" presName="parSpace" presStyleCnt="0"/>
      <dgm:spPr/>
    </dgm:pt>
    <dgm:pt modelId="{0AC68CFF-B477-7D4D-A2E2-35AA77451DF2}" type="pres">
      <dgm:prSet presAssocID="{D3DD844E-BC1B-BE4E-9066-82147BADDDC3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39B6D-29A9-3245-9BFE-DED6A445116F}" type="pres">
      <dgm:prSet presAssocID="{5D0253D4-EA14-3B49-80FA-3B8218C1F9DC}" presName="parSpace" presStyleCnt="0"/>
      <dgm:spPr/>
    </dgm:pt>
    <dgm:pt modelId="{B0470AEA-520D-5B4D-AC44-1EBC5BBA2AF3}" type="pres">
      <dgm:prSet presAssocID="{CA3743F5-460A-FC4A-972C-EE8DC461C2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75BE9C-588F-A544-89E8-2A402C84DEBD}" type="presOf" srcId="{2411CB75-42E3-4BB8-8DD1-9DEE37F987FC}" destId="{36BD7B7F-9D69-47C5-AF00-E398FAC36F66}" srcOrd="0" destOrd="0" presId="urn:microsoft.com/office/officeart/2005/8/layout/hChevron3"/>
    <dgm:cxn modelId="{3CC19D18-E641-B74E-9720-3B419C279A65}" type="presOf" srcId="{4A1BF54F-FF1A-4706-8AF2-9F61E3B1C13B}" destId="{F51C37D7-094F-471D-A3FC-1EE0AA939CE0}" srcOrd="0" destOrd="0" presId="urn:microsoft.com/office/officeart/2005/8/layout/hChevron3"/>
    <dgm:cxn modelId="{DA0629AA-1BAA-FB4E-90B0-EC71A480F011}" type="presOf" srcId="{D3DD844E-BC1B-BE4E-9066-82147BADDDC3}" destId="{0AC68CFF-B477-7D4D-A2E2-35AA77451DF2}" srcOrd="0" destOrd="0" presId="urn:microsoft.com/office/officeart/2005/8/layout/hChevron3"/>
    <dgm:cxn modelId="{7B29F46F-4521-2C4F-AD89-39C46F6C7827}" type="presOf" srcId="{87D731C4-2C4F-CD40-BED7-C53B43FB9198}" destId="{87C4F9B5-A8E0-4E4D-B01E-6E34AAB7436C}" srcOrd="0" destOrd="0" presId="urn:microsoft.com/office/officeart/2005/8/layout/hChevron3"/>
    <dgm:cxn modelId="{A0C7F070-91BA-D841-B6AC-CEDDA58EBEFA}" type="presOf" srcId="{01B657EF-6407-E24A-B579-D76D7498D90E}" destId="{7409E119-574C-2446-AE34-8C0114F60627}" srcOrd="0" destOrd="0" presId="urn:microsoft.com/office/officeart/2005/8/layout/hChevron3"/>
    <dgm:cxn modelId="{FAAE4016-849A-0942-8E38-547E9348B1E3}" type="presOf" srcId="{C4C86101-14F4-4CD5-98AE-E663AB90B0C6}" destId="{25A9E42C-D867-406C-AEFE-3A41DF4E13BF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CC3B56F5-F7F6-D449-BB08-B47554CEC487}" type="presOf" srcId="{F46A7DCB-460A-41D0-8947-9145895FCB53}" destId="{B98F969D-875B-4C44-8A06-340BDB48EFAE}" srcOrd="0" destOrd="0" presId="urn:microsoft.com/office/officeart/2005/8/layout/hChevron3"/>
    <dgm:cxn modelId="{C85F72D7-3A55-48D6-8CFC-1D8C957710FC}" srcId="{F46A7DCB-460A-41D0-8947-9145895FCB53}" destId="{2411CB75-42E3-4BB8-8DD1-9DEE37F987FC}" srcOrd="3" destOrd="0" parTransId="{21D0A5C8-72C9-4DD1-94FC-7A45F4B851E9}" sibTransId="{504FE497-66A5-4E45-AA2E-4FFC8B628CDF}"/>
    <dgm:cxn modelId="{6F71A45D-262D-E048-AF98-144DCF3C21A4}" srcId="{F46A7DCB-460A-41D0-8947-9145895FCB53}" destId="{87D731C4-2C4F-CD40-BED7-C53B43FB9198}" srcOrd="4" destOrd="0" parTransId="{DD496974-3473-3B4E-A6C6-5803B35C926F}" sibTransId="{F359C7ED-F484-C34A-B11B-1695604064BB}"/>
    <dgm:cxn modelId="{7EF31C18-BCDA-C545-80B4-BE7A8245CFC8}" srcId="{F46A7DCB-460A-41D0-8947-9145895FCB53}" destId="{CA3743F5-460A-FC4A-972C-EE8DC461C211}" srcOrd="8" destOrd="0" parTransId="{0A9E2806-DFFE-C64D-A693-30906B2F7CEC}" sibTransId="{3EBCA7AD-E6FA-674D-8064-1E930E03883E}"/>
    <dgm:cxn modelId="{9D30FC53-0224-4D46-829E-37A3F059E523}" srcId="{F46A7DCB-460A-41D0-8947-9145895FCB53}" destId="{01B657EF-6407-E24A-B579-D76D7498D90E}" srcOrd="5" destOrd="0" parTransId="{7E996356-7C78-DA44-9E2E-F1A5A4674D06}" sibTransId="{8554C7B7-7341-3F41-8C07-74561CE62438}"/>
    <dgm:cxn modelId="{7461C1D8-CFB7-F049-8AF8-120B060B1ABC}" type="presOf" srcId="{C48801AB-7DAE-482D-AA6E-6520BB086F68}" destId="{C82BD2D4-9D47-4103-9E67-106E94AD2543}" srcOrd="0" destOrd="0" presId="urn:microsoft.com/office/officeart/2005/8/layout/hChevron3"/>
    <dgm:cxn modelId="{B87F1758-B12B-504A-830A-F30A1AFCC725}" type="presOf" srcId="{64B9C017-7D78-A944-A6EB-32E6C59FF387}" destId="{65B85D14-9DBF-734F-96D1-D37D4EDDEA60}" srcOrd="0" destOrd="0" presId="urn:microsoft.com/office/officeart/2005/8/layout/hChevron3"/>
    <dgm:cxn modelId="{DA425BB7-C579-5A4D-8A87-916DF2441301}" srcId="{F46A7DCB-460A-41D0-8947-9145895FCB53}" destId="{D3DD844E-BC1B-BE4E-9066-82147BADDDC3}" srcOrd="7" destOrd="0" parTransId="{2225A9B5-93C0-F246-A17F-53A15663BB50}" sibTransId="{5D0253D4-EA14-3B49-80FA-3B8218C1F9DC}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BF37787E-81CB-954F-BD72-06F2A5F28A77}" srcId="{F46A7DCB-460A-41D0-8947-9145895FCB53}" destId="{64B9C017-7D78-A944-A6EB-32E6C59FF387}" srcOrd="6" destOrd="0" parTransId="{BC1BBAAB-0F64-EE48-89A9-BFA473E72571}" sibTransId="{7C79F940-E4C7-8B4C-B247-6E551E718E6A}"/>
    <dgm:cxn modelId="{C4B42189-54C8-AA44-8FDB-D489DDA45867}" type="presOf" srcId="{CA3743F5-460A-FC4A-972C-EE8DC461C211}" destId="{B0470AEA-520D-5B4D-AC44-1EBC5BBA2AF3}" srcOrd="0" destOrd="0" presId="urn:microsoft.com/office/officeart/2005/8/layout/hChevron3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BEAB6BD5-0751-FE4D-87D1-7F822C37AB48}" type="presParOf" srcId="{B98F969D-875B-4C44-8A06-340BDB48EFAE}" destId="{C82BD2D4-9D47-4103-9E67-106E94AD2543}" srcOrd="0" destOrd="0" presId="urn:microsoft.com/office/officeart/2005/8/layout/hChevron3"/>
    <dgm:cxn modelId="{F0382281-2FDE-8A42-81C9-A2314A943A6F}" type="presParOf" srcId="{B98F969D-875B-4C44-8A06-340BDB48EFAE}" destId="{B8EFBF88-F8A2-4BC3-960B-5DEB5081BAE3}" srcOrd="1" destOrd="0" presId="urn:microsoft.com/office/officeart/2005/8/layout/hChevron3"/>
    <dgm:cxn modelId="{24B17A91-26E6-054B-9961-9C8542906957}" type="presParOf" srcId="{B98F969D-875B-4C44-8A06-340BDB48EFAE}" destId="{25A9E42C-D867-406C-AEFE-3A41DF4E13BF}" srcOrd="2" destOrd="0" presId="urn:microsoft.com/office/officeart/2005/8/layout/hChevron3"/>
    <dgm:cxn modelId="{F10AE353-89F9-5244-8C99-D0E172D0D780}" type="presParOf" srcId="{B98F969D-875B-4C44-8A06-340BDB48EFAE}" destId="{880F91BA-32B8-41B5-AF19-0BADF6E95C63}" srcOrd="3" destOrd="0" presId="urn:microsoft.com/office/officeart/2005/8/layout/hChevron3"/>
    <dgm:cxn modelId="{8FBB9191-1CC7-D547-812C-60F5A94A7CA6}" type="presParOf" srcId="{B98F969D-875B-4C44-8A06-340BDB48EFAE}" destId="{F51C37D7-094F-471D-A3FC-1EE0AA939CE0}" srcOrd="4" destOrd="0" presId="urn:microsoft.com/office/officeart/2005/8/layout/hChevron3"/>
    <dgm:cxn modelId="{90B3DEBB-CC22-3C48-B97A-A9A222D22988}" type="presParOf" srcId="{B98F969D-875B-4C44-8A06-340BDB48EFAE}" destId="{8A8BF45C-9F6F-4589-8FC8-BFF67D285556}" srcOrd="5" destOrd="0" presId="urn:microsoft.com/office/officeart/2005/8/layout/hChevron3"/>
    <dgm:cxn modelId="{3EEAF10A-3363-3F44-B02D-E5066A3609E7}" type="presParOf" srcId="{B98F969D-875B-4C44-8A06-340BDB48EFAE}" destId="{36BD7B7F-9D69-47C5-AF00-E398FAC36F66}" srcOrd="6" destOrd="0" presId="urn:microsoft.com/office/officeart/2005/8/layout/hChevron3"/>
    <dgm:cxn modelId="{75EB4DAD-E454-C941-A58D-D7F8497D1DDB}" type="presParOf" srcId="{B98F969D-875B-4C44-8A06-340BDB48EFAE}" destId="{3EE7ADD1-8B46-5F42-B7B6-FED4F33CF408}" srcOrd="7" destOrd="0" presId="urn:microsoft.com/office/officeart/2005/8/layout/hChevron3"/>
    <dgm:cxn modelId="{04BB1DAA-D962-704C-95B1-F0BFF024B4CB}" type="presParOf" srcId="{B98F969D-875B-4C44-8A06-340BDB48EFAE}" destId="{87C4F9B5-A8E0-4E4D-B01E-6E34AAB7436C}" srcOrd="8" destOrd="0" presId="urn:microsoft.com/office/officeart/2005/8/layout/hChevron3"/>
    <dgm:cxn modelId="{23521E23-E82E-8A40-A712-3C086BF123B9}" type="presParOf" srcId="{B98F969D-875B-4C44-8A06-340BDB48EFAE}" destId="{82776A5E-3C8A-3F47-A622-268F76DE3069}" srcOrd="9" destOrd="0" presId="urn:microsoft.com/office/officeart/2005/8/layout/hChevron3"/>
    <dgm:cxn modelId="{ED40E87D-32CB-0B45-893D-B92974E5F824}" type="presParOf" srcId="{B98F969D-875B-4C44-8A06-340BDB48EFAE}" destId="{7409E119-574C-2446-AE34-8C0114F60627}" srcOrd="10" destOrd="0" presId="urn:microsoft.com/office/officeart/2005/8/layout/hChevron3"/>
    <dgm:cxn modelId="{C7C70F0A-B1D5-2B42-A20A-9DB8E84AAD27}" type="presParOf" srcId="{B98F969D-875B-4C44-8A06-340BDB48EFAE}" destId="{0B61D327-B5D5-8B4E-8CA1-35B2D06AD810}" srcOrd="11" destOrd="0" presId="urn:microsoft.com/office/officeart/2005/8/layout/hChevron3"/>
    <dgm:cxn modelId="{C4D0EFCE-7A26-954C-AAD8-780ED601B984}" type="presParOf" srcId="{B98F969D-875B-4C44-8A06-340BDB48EFAE}" destId="{65B85D14-9DBF-734F-96D1-D37D4EDDEA60}" srcOrd="12" destOrd="0" presId="urn:microsoft.com/office/officeart/2005/8/layout/hChevron3"/>
    <dgm:cxn modelId="{83EBB29A-05F6-8B4F-89D2-942B7585BD97}" type="presParOf" srcId="{B98F969D-875B-4C44-8A06-340BDB48EFAE}" destId="{615B7518-EF7F-1146-B633-BB35868CE220}" srcOrd="13" destOrd="0" presId="urn:microsoft.com/office/officeart/2005/8/layout/hChevron3"/>
    <dgm:cxn modelId="{D4E161BD-4F8D-7444-8F11-49E01BF6386F}" type="presParOf" srcId="{B98F969D-875B-4C44-8A06-340BDB48EFAE}" destId="{0AC68CFF-B477-7D4D-A2E2-35AA77451DF2}" srcOrd="14" destOrd="0" presId="urn:microsoft.com/office/officeart/2005/8/layout/hChevron3"/>
    <dgm:cxn modelId="{23EDBFEC-90BF-8F44-959D-A104C2F9DB5C}" type="presParOf" srcId="{B98F969D-875B-4C44-8A06-340BDB48EFAE}" destId="{74939B6D-29A9-3245-9BFE-DED6A445116F}" srcOrd="15" destOrd="0" presId="urn:microsoft.com/office/officeart/2005/8/layout/hChevron3"/>
    <dgm:cxn modelId="{74916B41-A60B-6744-BCB8-A197B854791E}" type="presParOf" srcId="{B98F969D-875B-4C44-8A06-340BDB48EFAE}" destId="{B0470AEA-520D-5B4D-AC44-1EBC5BBA2AF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C4C86101-14F4-4CD5-98AE-E663AB90B0C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2411CB75-42E3-4BB8-8DD1-9DEE37F987F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Case Study</a:t>
          </a:r>
          <a:endParaRPr lang="en-US" dirty="0">
            <a:latin typeface="Futura Md BT"/>
          </a:endParaRPr>
        </a:p>
      </dgm:t>
    </dgm:pt>
    <dgm:pt modelId="{21D0A5C8-72C9-4DD1-94FC-7A45F4B851E9}" type="par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504FE497-66A5-4E45-AA2E-4FFC8B628CDF}" type="sib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4A1BF54F-FF1A-4706-8AF2-9F61E3B1C13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87D731C4-2C4F-CD40-BED7-C53B43FB9198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Etnographic</a:t>
          </a:r>
          <a:endParaRPr lang="en-US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/>
        </a:p>
      </dgm:t>
    </dgm:pt>
    <dgm:pt modelId="{01B657EF-6407-E24A-B579-D76D7498D90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Narative</a:t>
          </a:r>
          <a:r>
            <a:rPr lang="en-US" dirty="0" smtClean="0">
              <a:latin typeface="Futura Md BT"/>
            </a:rPr>
            <a:t> Analysis</a:t>
          </a:r>
          <a:endParaRPr lang="en-US" dirty="0">
            <a:latin typeface="Futura Md BT"/>
          </a:endParaRPr>
        </a:p>
      </dgm:t>
    </dgm:pt>
    <dgm:pt modelId="{7E996356-7C78-DA44-9E2E-F1A5A4674D06}" type="parTrans" cxnId="{9D30FC53-0224-4D46-829E-37A3F059E523}">
      <dgm:prSet/>
      <dgm:spPr/>
      <dgm:t>
        <a:bodyPr/>
        <a:lstStyle/>
        <a:p>
          <a:endParaRPr lang="en-US"/>
        </a:p>
      </dgm:t>
    </dgm:pt>
    <dgm:pt modelId="{8554C7B7-7341-3F41-8C07-74561CE62438}" type="sibTrans" cxnId="{9D30FC53-0224-4D46-829E-37A3F059E523}">
      <dgm:prSet/>
      <dgm:spPr/>
      <dgm:t>
        <a:bodyPr/>
        <a:lstStyle/>
        <a:p>
          <a:endParaRPr lang="en-US"/>
        </a:p>
      </dgm:t>
    </dgm:pt>
    <dgm:pt modelId="{64B9C017-7D78-A944-A6EB-32E6C59FF38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Critical Qualitative</a:t>
          </a:r>
          <a:endParaRPr lang="en-US" dirty="0">
            <a:latin typeface="Futura Md BT"/>
          </a:endParaRPr>
        </a:p>
      </dgm:t>
    </dgm:pt>
    <dgm:pt modelId="{BC1BBAAB-0F64-EE48-89A9-BFA473E72571}" type="parTrans" cxnId="{BF37787E-81CB-954F-BD72-06F2A5F28A77}">
      <dgm:prSet/>
      <dgm:spPr/>
      <dgm:t>
        <a:bodyPr/>
        <a:lstStyle/>
        <a:p>
          <a:endParaRPr lang="en-US"/>
        </a:p>
      </dgm:t>
    </dgm:pt>
    <dgm:pt modelId="{7C79F940-E4C7-8B4C-B247-6E551E718E6A}" type="sibTrans" cxnId="{BF37787E-81CB-954F-BD72-06F2A5F28A77}">
      <dgm:prSet/>
      <dgm:spPr/>
      <dgm:t>
        <a:bodyPr/>
        <a:lstStyle/>
        <a:p>
          <a:endParaRPr lang="en-US"/>
        </a:p>
      </dgm:t>
    </dgm:pt>
    <dgm:pt modelId="{D3DD844E-BC1B-BE4E-9066-82147BADDDC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Postmodern Research</a:t>
          </a:r>
          <a:endParaRPr lang="en-US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/>
        </a:p>
      </dgm:t>
    </dgm:pt>
    <dgm:pt modelId="{CA3743F5-460A-FC4A-972C-EE8DC461C21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Netnography</a:t>
          </a:r>
          <a:endParaRPr lang="en-US" dirty="0">
            <a:latin typeface="Futura Md BT"/>
          </a:endParaRPr>
        </a:p>
      </dgm:t>
    </dgm:pt>
    <dgm:pt modelId="{0A9E2806-DFFE-C64D-A693-30906B2F7CEC}" type="parTrans" cxnId="{7EF31C18-BCDA-C545-80B4-BE7A8245CFC8}">
      <dgm:prSet/>
      <dgm:spPr/>
      <dgm:t>
        <a:bodyPr/>
        <a:lstStyle/>
        <a:p>
          <a:endParaRPr lang="en-US"/>
        </a:p>
      </dgm:t>
    </dgm:pt>
    <dgm:pt modelId="{3EBCA7AD-E6FA-674D-8064-1E930E03883E}" type="sibTrans" cxnId="{7EF31C18-BCDA-C545-80B4-BE7A8245CFC8}">
      <dgm:prSet/>
      <dgm:spPr/>
      <dgm:t>
        <a:bodyPr/>
        <a:lstStyle/>
        <a:p>
          <a:endParaRPr lang="en-US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36BD7B7F-9D69-47C5-AF00-E398FAC36F66}" type="pres">
      <dgm:prSet presAssocID="{2411CB75-42E3-4BB8-8DD1-9DEE37F987FC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DD1-8B46-5F42-B7B6-FED4F33CF408}" type="pres">
      <dgm:prSet presAssocID="{504FE497-66A5-4E45-AA2E-4FFC8B628CDF}" presName="parSpace" presStyleCnt="0"/>
      <dgm:spPr/>
    </dgm:pt>
    <dgm:pt modelId="{87C4F9B5-A8E0-4E4D-B01E-6E34AAB7436C}" type="pres">
      <dgm:prSet presAssocID="{87D731C4-2C4F-CD40-BED7-C53B43FB9198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7409E119-574C-2446-AE34-8C0114F60627}" type="pres">
      <dgm:prSet presAssocID="{01B657EF-6407-E24A-B579-D76D7498D90E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1D327-B5D5-8B4E-8CA1-35B2D06AD810}" type="pres">
      <dgm:prSet presAssocID="{8554C7B7-7341-3F41-8C07-74561CE62438}" presName="parSpace" presStyleCnt="0"/>
      <dgm:spPr/>
    </dgm:pt>
    <dgm:pt modelId="{65B85D14-9DBF-734F-96D1-D37D4EDDEA60}" type="pres">
      <dgm:prSet presAssocID="{64B9C017-7D78-A944-A6EB-32E6C59FF387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B7518-EF7F-1146-B633-BB35868CE220}" type="pres">
      <dgm:prSet presAssocID="{7C79F940-E4C7-8B4C-B247-6E551E718E6A}" presName="parSpace" presStyleCnt="0"/>
      <dgm:spPr/>
    </dgm:pt>
    <dgm:pt modelId="{0AC68CFF-B477-7D4D-A2E2-35AA77451DF2}" type="pres">
      <dgm:prSet presAssocID="{D3DD844E-BC1B-BE4E-9066-82147BADDDC3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39B6D-29A9-3245-9BFE-DED6A445116F}" type="pres">
      <dgm:prSet presAssocID="{5D0253D4-EA14-3B49-80FA-3B8218C1F9DC}" presName="parSpace" presStyleCnt="0"/>
      <dgm:spPr/>
    </dgm:pt>
    <dgm:pt modelId="{B0470AEA-520D-5B4D-AC44-1EBC5BBA2AF3}" type="pres">
      <dgm:prSet presAssocID="{CA3743F5-460A-FC4A-972C-EE8DC461C2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AAA82A-F504-F644-89A7-39B249426C09}" type="presOf" srcId="{2411CB75-42E3-4BB8-8DD1-9DEE37F987FC}" destId="{36BD7B7F-9D69-47C5-AF00-E398FAC36F66}" srcOrd="0" destOrd="0" presId="urn:microsoft.com/office/officeart/2005/8/layout/hChevron3"/>
    <dgm:cxn modelId="{AD45C8B1-50D9-A141-8495-59DDD1BBE916}" type="presOf" srcId="{F46A7DCB-460A-41D0-8947-9145895FCB53}" destId="{B98F969D-875B-4C44-8A06-340BDB48EFAE}" srcOrd="0" destOrd="0" presId="urn:microsoft.com/office/officeart/2005/8/layout/hChevron3"/>
    <dgm:cxn modelId="{B8DF6A9B-20AD-604D-BC9F-138F9940DED3}" type="presOf" srcId="{CA3743F5-460A-FC4A-972C-EE8DC461C211}" destId="{B0470AEA-520D-5B4D-AC44-1EBC5BBA2AF3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79F9523C-DEC0-5E43-8186-E5D4E6CE014E}" type="presOf" srcId="{4A1BF54F-FF1A-4706-8AF2-9F61E3B1C13B}" destId="{F51C37D7-094F-471D-A3FC-1EE0AA939CE0}" srcOrd="0" destOrd="0" presId="urn:microsoft.com/office/officeart/2005/8/layout/hChevron3"/>
    <dgm:cxn modelId="{2A2F2594-B4FC-FF43-A3B2-E14520682497}" type="presOf" srcId="{C48801AB-7DAE-482D-AA6E-6520BB086F68}" destId="{C82BD2D4-9D47-4103-9E67-106E94AD2543}" srcOrd="0" destOrd="0" presId="urn:microsoft.com/office/officeart/2005/8/layout/hChevron3"/>
    <dgm:cxn modelId="{C85F72D7-3A55-48D6-8CFC-1D8C957710FC}" srcId="{F46A7DCB-460A-41D0-8947-9145895FCB53}" destId="{2411CB75-42E3-4BB8-8DD1-9DEE37F987FC}" srcOrd="3" destOrd="0" parTransId="{21D0A5C8-72C9-4DD1-94FC-7A45F4B851E9}" sibTransId="{504FE497-66A5-4E45-AA2E-4FFC8B628CDF}"/>
    <dgm:cxn modelId="{6F71A45D-262D-E048-AF98-144DCF3C21A4}" srcId="{F46A7DCB-460A-41D0-8947-9145895FCB53}" destId="{87D731C4-2C4F-CD40-BED7-C53B43FB9198}" srcOrd="4" destOrd="0" parTransId="{DD496974-3473-3B4E-A6C6-5803B35C926F}" sibTransId="{F359C7ED-F484-C34A-B11B-1695604064BB}"/>
    <dgm:cxn modelId="{7EF31C18-BCDA-C545-80B4-BE7A8245CFC8}" srcId="{F46A7DCB-460A-41D0-8947-9145895FCB53}" destId="{CA3743F5-460A-FC4A-972C-EE8DC461C211}" srcOrd="8" destOrd="0" parTransId="{0A9E2806-DFFE-C64D-A693-30906B2F7CEC}" sibTransId="{3EBCA7AD-E6FA-674D-8064-1E930E03883E}"/>
    <dgm:cxn modelId="{F5A80CD5-70F6-A943-9DA2-ED18DDC51D69}" type="presOf" srcId="{01B657EF-6407-E24A-B579-D76D7498D90E}" destId="{7409E119-574C-2446-AE34-8C0114F60627}" srcOrd="0" destOrd="0" presId="urn:microsoft.com/office/officeart/2005/8/layout/hChevron3"/>
    <dgm:cxn modelId="{9D30FC53-0224-4D46-829E-37A3F059E523}" srcId="{F46A7DCB-460A-41D0-8947-9145895FCB53}" destId="{01B657EF-6407-E24A-B579-D76D7498D90E}" srcOrd="5" destOrd="0" parTransId="{7E996356-7C78-DA44-9E2E-F1A5A4674D06}" sibTransId="{8554C7B7-7341-3F41-8C07-74561CE62438}"/>
    <dgm:cxn modelId="{0239A93E-860F-5842-A53D-CB5FEEC59511}" type="presOf" srcId="{D3DD844E-BC1B-BE4E-9066-82147BADDDC3}" destId="{0AC68CFF-B477-7D4D-A2E2-35AA77451DF2}" srcOrd="0" destOrd="0" presId="urn:microsoft.com/office/officeart/2005/8/layout/hChevron3"/>
    <dgm:cxn modelId="{CE306F19-F719-174A-A81B-7A234B4B4A86}" type="presOf" srcId="{64B9C017-7D78-A944-A6EB-32E6C59FF387}" destId="{65B85D14-9DBF-734F-96D1-D37D4EDDEA60}" srcOrd="0" destOrd="0" presId="urn:microsoft.com/office/officeart/2005/8/layout/hChevron3"/>
    <dgm:cxn modelId="{DA425BB7-C579-5A4D-8A87-916DF2441301}" srcId="{F46A7DCB-460A-41D0-8947-9145895FCB53}" destId="{D3DD844E-BC1B-BE4E-9066-82147BADDDC3}" srcOrd="7" destOrd="0" parTransId="{2225A9B5-93C0-F246-A17F-53A15663BB50}" sibTransId="{5D0253D4-EA14-3B49-80FA-3B8218C1F9DC}"/>
    <dgm:cxn modelId="{1928F351-14D5-D745-8445-418B7B0298E3}" type="presOf" srcId="{87D731C4-2C4F-CD40-BED7-C53B43FB9198}" destId="{87C4F9B5-A8E0-4E4D-B01E-6E34AAB7436C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BF37787E-81CB-954F-BD72-06F2A5F28A77}" srcId="{F46A7DCB-460A-41D0-8947-9145895FCB53}" destId="{64B9C017-7D78-A944-A6EB-32E6C59FF387}" srcOrd="6" destOrd="0" parTransId="{BC1BBAAB-0F64-EE48-89A9-BFA473E72571}" sibTransId="{7C79F940-E4C7-8B4C-B247-6E551E718E6A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CAA4DF1D-1DD3-474B-9EC1-2A586BB4B1F0}" type="presOf" srcId="{C4C86101-14F4-4CD5-98AE-E663AB90B0C6}" destId="{25A9E42C-D867-406C-AEFE-3A41DF4E13BF}" srcOrd="0" destOrd="0" presId="urn:microsoft.com/office/officeart/2005/8/layout/hChevron3"/>
    <dgm:cxn modelId="{81947A7B-164F-B845-A75C-4114F572C686}" type="presParOf" srcId="{B98F969D-875B-4C44-8A06-340BDB48EFAE}" destId="{C82BD2D4-9D47-4103-9E67-106E94AD2543}" srcOrd="0" destOrd="0" presId="urn:microsoft.com/office/officeart/2005/8/layout/hChevron3"/>
    <dgm:cxn modelId="{1458E35F-A855-F44B-8D80-6B2F4659CA83}" type="presParOf" srcId="{B98F969D-875B-4C44-8A06-340BDB48EFAE}" destId="{B8EFBF88-F8A2-4BC3-960B-5DEB5081BAE3}" srcOrd="1" destOrd="0" presId="urn:microsoft.com/office/officeart/2005/8/layout/hChevron3"/>
    <dgm:cxn modelId="{6756BA97-4A15-844C-95E7-CE1DFD4CBEB0}" type="presParOf" srcId="{B98F969D-875B-4C44-8A06-340BDB48EFAE}" destId="{25A9E42C-D867-406C-AEFE-3A41DF4E13BF}" srcOrd="2" destOrd="0" presId="urn:microsoft.com/office/officeart/2005/8/layout/hChevron3"/>
    <dgm:cxn modelId="{7A3F10D8-DF45-CB4A-B4FD-0970D0BD5C68}" type="presParOf" srcId="{B98F969D-875B-4C44-8A06-340BDB48EFAE}" destId="{880F91BA-32B8-41B5-AF19-0BADF6E95C63}" srcOrd="3" destOrd="0" presId="urn:microsoft.com/office/officeart/2005/8/layout/hChevron3"/>
    <dgm:cxn modelId="{E519FA23-4409-2F41-A89F-19EE30110C0B}" type="presParOf" srcId="{B98F969D-875B-4C44-8A06-340BDB48EFAE}" destId="{F51C37D7-094F-471D-A3FC-1EE0AA939CE0}" srcOrd="4" destOrd="0" presId="urn:microsoft.com/office/officeart/2005/8/layout/hChevron3"/>
    <dgm:cxn modelId="{AEB028FE-CCB1-4749-B54E-4C695D5AE29D}" type="presParOf" srcId="{B98F969D-875B-4C44-8A06-340BDB48EFAE}" destId="{8A8BF45C-9F6F-4589-8FC8-BFF67D285556}" srcOrd="5" destOrd="0" presId="urn:microsoft.com/office/officeart/2005/8/layout/hChevron3"/>
    <dgm:cxn modelId="{96FB2B54-20AE-664C-BE1B-093A1479B136}" type="presParOf" srcId="{B98F969D-875B-4C44-8A06-340BDB48EFAE}" destId="{36BD7B7F-9D69-47C5-AF00-E398FAC36F66}" srcOrd="6" destOrd="0" presId="urn:microsoft.com/office/officeart/2005/8/layout/hChevron3"/>
    <dgm:cxn modelId="{47AE59CE-E219-B646-8ECD-4173AC1B46B5}" type="presParOf" srcId="{B98F969D-875B-4C44-8A06-340BDB48EFAE}" destId="{3EE7ADD1-8B46-5F42-B7B6-FED4F33CF408}" srcOrd="7" destOrd="0" presId="urn:microsoft.com/office/officeart/2005/8/layout/hChevron3"/>
    <dgm:cxn modelId="{CA65095D-E958-674E-86BA-B815DE400E40}" type="presParOf" srcId="{B98F969D-875B-4C44-8A06-340BDB48EFAE}" destId="{87C4F9B5-A8E0-4E4D-B01E-6E34AAB7436C}" srcOrd="8" destOrd="0" presId="urn:microsoft.com/office/officeart/2005/8/layout/hChevron3"/>
    <dgm:cxn modelId="{C67DC8E7-D758-514B-B01B-A73534A81497}" type="presParOf" srcId="{B98F969D-875B-4C44-8A06-340BDB48EFAE}" destId="{82776A5E-3C8A-3F47-A622-268F76DE3069}" srcOrd="9" destOrd="0" presId="urn:microsoft.com/office/officeart/2005/8/layout/hChevron3"/>
    <dgm:cxn modelId="{470E9819-E4AD-CB43-B840-A021728803E2}" type="presParOf" srcId="{B98F969D-875B-4C44-8A06-340BDB48EFAE}" destId="{7409E119-574C-2446-AE34-8C0114F60627}" srcOrd="10" destOrd="0" presId="urn:microsoft.com/office/officeart/2005/8/layout/hChevron3"/>
    <dgm:cxn modelId="{4CC327E1-3E3D-B540-B8F2-33F171692815}" type="presParOf" srcId="{B98F969D-875B-4C44-8A06-340BDB48EFAE}" destId="{0B61D327-B5D5-8B4E-8CA1-35B2D06AD810}" srcOrd="11" destOrd="0" presId="urn:microsoft.com/office/officeart/2005/8/layout/hChevron3"/>
    <dgm:cxn modelId="{4BF4D1A7-F215-B54E-A3EE-7D69F38E3BB6}" type="presParOf" srcId="{B98F969D-875B-4C44-8A06-340BDB48EFAE}" destId="{65B85D14-9DBF-734F-96D1-D37D4EDDEA60}" srcOrd="12" destOrd="0" presId="urn:microsoft.com/office/officeart/2005/8/layout/hChevron3"/>
    <dgm:cxn modelId="{2A992A08-F849-4447-B071-99C3826784FE}" type="presParOf" srcId="{B98F969D-875B-4C44-8A06-340BDB48EFAE}" destId="{615B7518-EF7F-1146-B633-BB35868CE220}" srcOrd="13" destOrd="0" presId="urn:microsoft.com/office/officeart/2005/8/layout/hChevron3"/>
    <dgm:cxn modelId="{4424E655-BA35-BA4E-8B92-E8BE7EB42FEF}" type="presParOf" srcId="{B98F969D-875B-4C44-8A06-340BDB48EFAE}" destId="{0AC68CFF-B477-7D4D-A2E2-35AA77451DF2}" srcOrd="14" destOrd="0" presId="urn:microsoft.com/office/officeart/2005/8/layout/hChevron3"/>
    <dgm:cxn modelId="{D49996CE-E3AD-ED48-B94D-A182902AD5B5}" type="presParOf" srcId="{B98F969D-875B-4C44-8A06-340BDB48EFAE}" destId="{74939B6D-29A9-3245-9BFE-DED6A445116F}" srcOrd="15" destOrd="0" presId="urn:microsoft.com/office/officeart/2005/8/layout/hChevron3"/>
    <dgm:cxn modelId="{44A8FE43-E880-A840-824D-0AF861E2F125}" type="presParOf" srcId="{B98F969D-875B-4C44-8A06-340BDB48EFAE}" destId="{B0470AEA-520D-5B4D-AC44-1EBC5BBA2AF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C4C86101-14F4-4CD5-98AE-E663AB90B0C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2411CB75-42E3-4BB8-8DD1-9DEE37F987F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Case Study</a:t>
          </a:r>
          <a:endParaRPr lang="en-US" dirty="0">
            <a:latin typeface="Futura Md BT"/>
          </a:endParaRPr>
        </a:p>
      </dgm:t>
    </dgm:pt>
    <dgm:pt modelId="{21D0A5C8-72C9-4DD1-94FC-7A45F4B851E9}" type="par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504FE497-66A5-4E45-AA2E-4FFC8B628CDF}" type="sib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4A1BF54F-FF1A-4706-8AF2-9F61E3B1C13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87D731C4-2C4F-CD40-BED7-C53B43FB919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Etnographic</a:t>
          </a:r>
          <a:endParaRPr lang="en-US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/>
        </a:p>
      </dgm:t>
    </dgm:pt>
    <dgm:pt modelId="{01B657EF-6407-E24A-B579-D76D7498D90E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Narative</a:t>
          </a:r>
          <a:r>
            <a:rPr lang="en-US" dirty="0" smtClean="0">
              <a:latin typeface="Futura Md BT"/>
            </a:rPr>
            <a:t> Analysis</a:t>
          </a:r>
          <a:endParaRPr lang="en-US" dirty="0">
            <a:latin typeface="Futura Md BT"/>
          </a:endParaRPr>
        </a:p>
      </dgm:t>
    </dgm:pt>
    <dgm:pt modelId="{7E996356-7C78-DA44-9E2E-F1A5A4674D06}" type="parTrans" cxnId="{9D30FC53-0224-4D46-829E-37A3F059E523}">
      <dgm:prSet/>
      <dgm:spPr/>
      <dgm:t>
        <a:bodyPr/>
        <a:lstStyle/>
        <a:p>
          <a:endParaRPr lang="en-US"/>
        </a:p>
      </dgm:t>
    </dgm:pt>
    <dgm:pt modelId="{8554C7B7-7341-3F41-8C07-74561CE62438}" type="sibTrans" cxnId="{9D30FC53-0224-4D46-829E-37A3F059E523}">
      <dgm:prSet/>
      <dgm:spPr/>
      <dgm:t>
        <a:bodyPr/>
        <a:lstStyle/>
        <a:p>
          <a:endParaRPr lang="en-US"/>
        </a:p>
      </dgm:t>
    </dgm:pt>
    <dgm:pt modelId="{64B9C017-7D78-A944-A6EB-32E6C59FF387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Critical Qualitative</a:t>
          </a:r>
          <a:endParaRPr lang="en-US" dirty="0">
            <a:latin typeface="Futura Md BT"/>
          </a:endParaRPr>
        </a:p>
      </dgm:t>
    </dgm:pt>
    <dgm:pt modelId="{BC1BBAAB-0F64-EE48-89A9-BFA473E72571}" type="parTrans" cxnId="{BF37787E-81CB-954F-BD72-06F2A5F28A77}">
      <dgm:prSet/>
      <dgm:spPr/>
      <dgm:t>
        <a:bodyPr/>
        <a:lstStyle/>
        <a:p>
          <a:endParaRPr lang="en-US"/>
        </a:p>
      </dgm:t>
    </dgm:pt>
    <dgm:pt modelId="{7C79F940-E4C7-8B4C-B247-6E551E718E6A}" type="sibTrans" cxnId="{BF37787E-81CB-954F-BD72-06F2A5F28A77}">
      <dgm:prSet/>
      <dgm:spPr/>
      <dgm:t>
        <a:bodyPr/>
        <a:lstStyle/>
        <a:p>
          <a:endParaRPr lang="en-US"/>
        </a:p>
      </dgm:t>
    </dgm:pt>
    <dgm:pt modelId="{D3DD844E-BC1B-BE4E-9066-82147BADDDC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Postmodern Research</a:t>
          </a:r>
          <a:endParaRPr lang="en-US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/>
        </a:p>
      </dgm:t>
    </dgm:pt>
    <dgm:pt modelId="{CA3743F5-460A-FC4A-972C-EE8DC461C21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Netnography</a:t>
          </a:r>
          <a:endParaRPr lang="en-US" dirty="0">
            <a:latin typeface="Futura Md BT"/>
          </a:endParaRPr>
        </a:p>
      </dgm:t>
    </dgm:pt>
    <dgm:pt modelId="{0A9E2806-DFFE-C64D-A693-30906B2F7CEC}" type="parTrans" cxnId="{7EF31C18-BCDA-C545-80B4-BE7A8245CFC8}">
      <dgm:prSet/>
      <dgm:spPr/>
      <dgm:t>
        <a:bodyPr/>
        <a:lstStyle/>
        <a:p>
          <a:endParaRPr lang="en-US"/>
        </a:p>
      </dgm:t>
    </dgm:pt>
    <dgm:pt modelId="{3EBCA7AD-E6FA-674D-8064-1E930E03883E}" type="sibTrans" cxnId="{7EF31C18-BCDA-C545-80B4-BE7A8245CFC8}">
      <dgm:prSet/>
      <dgm:spPr/>
      <dgm:t>
        <a:bodyPr/>
        <a:lstStyle/>
        <a:p>
          <a:endParaRPr lang="en-US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36BD7B7F-9D69-47C5-AF00-E398FAC36F66}" type="pres">
      <dgm:prSet presAssocID="{2411CB75-42E3-4BB8-8DD1-9DEE37F987FC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DD1-8B46-5F42-B7B6-FED4F33CF408}" type="pres">
      <dgm:prSet presAssocID="{504FE497-66A5-4E45-AA2E-4FFC8B628CDF}" presName="parSpace" presStyleCnt="0"/>
      <dgm:spPr/>
    </dgm:pt>
    <dgm:pt modelId="{87C4F9B5-A8E0-4E4D-B01E-6E34AAB7436C}" type="pres">
      <dgm:prSet presAssocID="{87D731C4-2C4F-CD40-BED7-C53B43FB9198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7409E119-574C-2446-AE34-8C0114F60627}" type="pres">
      <dgm:prSet presAssocID="{01B657EF-6407-E24A-B579-D76D7498D90E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1D327-B5D5-8B4E-8CA1-35B2D06AD810}" type="pres">
      <dgm:prSet presAssocID="{8554C7B7-7341-3F41-8C07-74561CE62438}" presName="parSpace" presStyleCnt="0"/>
      <dgm:spPr/>
    </dgm:pt>
    <dgm:pt modelId="{65B85D14-9DBF-734F-96D1-D37D4EDDEA60}" type="pres">
      <dgm:prSet presAssocID="{64B9C017-7D78-A944-A6EB-32E6C59FF387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B7518-EF7F-1146-B633-BB35868CE220}" type="pres">
      <dgm:prSet presAssocID="{7C79F940-E4C7-8B4C-B247-6E551E718E6A}" presName="parSpace" presStyleCnt="0"/>
      <dgm:spPr/>
    </dgm:pt>
    <dgm:pt modelId="{0AC68CFF-B477-7D4D-A2E2-35AA77451DF2}" type="pres">
      <dgm:prSet presAssocID="{D3DD844E-BC1B-BE4E-9066-82147BADDDC3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39B6D-29A9-3245-9BFE-DED6A445116F}" type="pres">
      <dgm:prSet presAssocID="{5D0253D4-EA14-3B49-80FA-3B8218C1F9DC}" presName="parSpace" presStyleCnt="0"/>
      <dgm:spPr/>
    </dgm:pt>
    <dgm:pt modelId="{B0470AEA-520D-5B4D-AC44-1EBC5BBA2AF3}" type="pres">
      <dgm:prSet presAssocID="{CA3743F5-460A-FC4A-972C-EE8DC461C2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976DE7-5C87-9F41-B290-2092EEC9C7AC}" type="presOf" srcId="{01B657EF-6407-E24A-B579-D76D7498D90E}" destId="{7409E119-574C-2446-AE34-8C0114F60627}" srcOrd="0" destOrd="0" presId="urn:microsoft.com/office/officeart/2005/8/layout/hChevron3"/>
    <dgm:cxn modelId="{C51A9A68-33A2-A14E-ABE4-7F642F7FAF76}" type="presOf" srcId="{87D731C4-2C4F-CD40-BED7-C53B43FB9198}" destId="{87C4F9B5-A8E0-4E4D-B01E-6E34AAB7436C}" srcOrd="0" destOrd="0" presId="urn:microsoft.com/office/officeart/2005/8/layout/hChevron3"/>
    <dgm:cxn modelId="{52F6A32F-E7B5-AE4F-A552-E137585D2D94}" type="presOf" srcId="{C4C86101-14F4-4CD5-98AE-E663AB90B0C6}" destId="{25A9E42C-D867-406C-AEFE-3A41DF4E13BF}" srcOrd="0" destOrd="0" presId="urn:microsoft.com/office/officeart/2005/8/layout/hChevron3"/>
    <dgm:cxn modelId="{1078D4A5-C293-F948-B9DF-480E39CCA3F0}" type="presOf" srcId="{F46A7DCB-460A-41D0-8947-9145895FCB53}" destId="{B98F969D-875B-4C44-8A06-340BDB48EFAE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E9D0CA48-BF22-C14E-9609-AE7E8257F6CA}" type="presOf" srcId="{4A1BF54F-FF1A-4706-8AF2-9F61E3B1C13B}" destId="{F51C37D7-094F-471D-A3FC-1EE0AA939CE0}" srcOrd="0" destOrd="0" presId="urn:microsoft.com/office/officeart/2005/8/layout/hChevron3"/>
    <dgm:cxn modelId="{C85F72D7-3A55-48D6-8CFC-1D8C957710FC}" srcId="{F46A7DCB-460A-41D0-8947-9145895FCB53}" destId="{2411CB75-42E3-4BB8-8DD1-9DEE37F987FC}" srcOrd="3" destOrd="0" parTransId="{21D0A5C8-72C9-4DD1-94FC-7A45F4B851E9}" sibTransId="{504FE497-66A5-4E45-AA2E-4FFC8B628CDF}"/>
    <dgm:cxn modelId="{6F71A45D-262D-E048-AF98-144DCF3C21A4}" srcId="{F46A7DCB-460A-41D0-8947-9145895FCB53}" destId="{87D731C4-2C4F-CD40-BED7-C53B43FB9198}" srcOrd="4" destOrd="0" parTransId="{DD496974-3473-3B4E-A6C6-5803B35C926F}" sibTransId="{F359C7ED-F484-C34A-B11B-1695604064BB}"/>
    <dgm:cxn modelId="{7EF31C18-BCDA-C545-80B4-BE7A8245CFC8}" srcId="{F46A7DCB-460A-41D0-8947-9145895FCB53}" destId="{CA3743F5-460A-FC4A-972C-EE8DC461C211}" srcOrd="8" destOrd="0" parTransId="{0A9E2806-DFFE-C64D-A693-30906B2F7CEC}" sibTransId="{3EBCA7AD-E6FA-674D-8064-1E930E03883E}"/>
    <dgm:cxn modelId="{9D30FC53-0224-4D46-829E-37A3F059E523}" srcId="{F46A7DCB-460A-41D0-8947-9145895FCB53}" destId="{01B657EF-6407-E24A-B579-D76D7498D90E}" srcOrd="5" destOrd="0" parTransId="{7E996356-7C78-DA44-9E2E-F1A5A4674D06}" sibTransId="{8554C7B7-7341-3F41-8C07-74561CE62438}"/>
    <dgm:cxn modelId="{F07FBD5D-15D9-5641-8515-F2F67BE291EB}" type="presOf" srcId="{C48801AB-7DAE-482D-AA6E-6520BB086F68}" destId="{C82BD2D4-9D47-4103-9E67-106E94AD2543}" srcOrd="0" destOrd="0" presId="urn:microsoft.com/office/officeart/2005/8/layout/hChevron3"/>
    <dgm:cxn modelId="{DA425BB7-C579-5A4D-8A87-916DF2441301}" srcId="{F46A7DCB-460A-41D0-8947-9145895FCB53}" destId="{D3DD844E-BC1B-BE4E-9066-82147BADDDC3}" srcOrd="7" destOrd="0" parTransId="{2225A9B5-93C0-F246-A17F-53A15663BB50}" sibTransId="{5D0253D4-EA14-3B49-80FA-3B8218C1F9DC}"/>
    <dgm:cxn modelId="{C769E0E5-F18C-0E46-A9BB-B392E6A03738}" type="presOf" srcId="{CA3743F5-460A-FC4A-972C-EE8DC461C211}" destId="{B0470AEA-520D-5B4D-AC44-1EBC5BBA2AF3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3C140972-6362-924D-ADBD-F0B51B196058}" type="presOf" srcId="{2411CB75-42E3-4BB8-8DD1-9DEE37F987FC}" destId="{36BD7B7F-9D69-47C5-AF00-E398FAC36F66}" srcOrd="0" destOrd="0" presId="urn:microsoft.com/office/officeart/2005/8/layout/hChevron3"/>
    <dgm:cxn modelId="{BF37787E-81CB-954F-BD72-06F2A5F28A77}" srcId="{F46A7DCB-460A-41D0-8947-9145895FCB53}" destId="{64B9C017-7D78-A944-A6EB-32E6C59FF387}" srcOrd="6" destOrd="0" parTransId="{BC1BBAAB-0F64-EE48-89A9-BFA473E72571}" sibTransId="{7C79F940-E4C7-8B4C-B247-6E551E718E6A}"/>
    <dgm:cxn modelId="{9B5DF1E5-98C5-5E4E-8242-A3FFDE10EE5F}" type="presOf" srcId="{64B9C017-7D78-A944-A6EB-32E6C59FF387}" destId="{65B85D14-9DBF-734F-96D1-D37D4EDDEA60}" srcOrd="0" destOrd="0" presId="urn:microsoft.com/office/officeart/2005/8/layout/hChevron3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D77C59C5-4C05-9449-A27D-9364AB82C9D9}" type="presOf" srcId="{D3DD844E-BC1B-BE4E-9066-82147BADDDC3}" destId="{0AC68CFF-B477-7D4D-A2E2-35AA77451DF2}" srcOrd="0" destOrd="0" presId="urn:microsoft.com/office/officeart/2005/8/layout/hChevron3"/>
    <dgm:cxn modelId="{9DD00970-D880-294A-A083-00C504C98A35}" type="presParOf" srcId="{B98F969D-875B-4C44-8A06-340BDB48EFAE}" destId="{C82BD2D4-9D47-4103-9E67-106E94AD2543}" srcOrd="0" destOrd="0" presId="urn:microsoft.com/office/officeart/2005/8/layout/hChevron3"/>
    <dgm:cxn modelId="{363E93D3-59DA-C940-AD88-3A17DA70A6C3}" type="presParOf" srcId="{B98F969D-875B-4C44-8A06-340BDB48EFAE}" destId="{B8EFBF88-F8A2-4BC3-960B-5DEB5081BAE3}" srcOrd="1" destOrd="0" presId="urn:microsoft.com/office/officeart/2005/8/layout/hChevron3"/>
    <dgm:cxn modelId="{560FC7FD-A6A7-864D-832A-9CDAF55DB234}" type="presParOf" srcId="{B98F969D-875B-4C44-8A06-340BDB48EFAE}" destId="{25A9E42C-D867-406C-AEFE-3A41DF4E13BF}" srcOrd="2" destOrd="0" presId="urn:microsoft.com/office/officeart/2005/8/layout/hChevron3"/>
    <dgm:cxn modelId="{84C90E8A-34CB-F04B-98CA-2BE2BFC8C6EB}" type="presParOf" srcId="{B98F969D-875B-4C44-8A06-340BDB48EFAE}" destId="{880F91BA-32B8-41B5-AF19-0BADF6E95C63}" srcOrd="3" destOrd="0" presId="urn:microsoft.com/office/officeart/2005/8/layout/hChevron3"/>
    <dgm:cxn modelId="{2A3A27D5-585E-D74C-98D6-B32AB74AC6D6}" type="presParOf" srcId="{B98F969D-875B-4C44-8A06-340BDB48EFAE}" destId="{F51C37D7-094F-471D-A3FC-1EE0AA939CE0}" srcOrd="4" destOrd="0" presId="urn:microsoft.com/office/officeart/2005/8/layout/hChevron3"/>
    <dgm:cxn modelId="{CECA8654-FCED-EA40-8262-2EE76B8F56CF}" type="presParOf" srcId="{B98F969D-875B-4C44-8A06-340BDB48EFAE}" destId="{8A8BF45C-9F6F-4589-8FC8-BFF67D285556}" srcOrd="5" destOrd="0" presId="urn:microsoft.com/office/officeart/2005/8/layout/hChevron3"/>
    <dgm:cxn modelId="{F820A5B8-CDA9-1E44-BD9C-DDD8E5AACBCE}" type="presParOf" srcId="{B98F969D-875B-4C44-8A06-340BDB48EFAE}" destId="{36BD7B7F-9D69-47C5-AF00-E398FAC36F66}" srcOrd="6" destOrd="0" presId="urn:microsoft.com/office/officeart/2005/8/layout/hChevron3"/>
    <dgm:cxn modelId="{1C8FEAB4-7CE3-8247-9E8E-C54D2D2FD7D9}" type="presParOf" srcId="{B98F969D-875B-4C44-8A06-340BDB48EFAE}" destId="{3EE7ADD1-8B46-5F42-B7B6-FED4F33CF408}" srcOrd="7" destOrd="0" presId="urn:microsoft.com/office/officeart/2005/8/layout/hChevron3"/>
    <dgm:cxn modelId="{FAC89703-8D14-6543-8FB0-73071DA3F50A}" type="presParOf" srcId="{B98F969D-875B-4C44-8A06-340BDB48EFAE}" destId="{87C4F9B5-A8E0-4E4D-B01E-6E34AAB7436C}" srcOrd="8" destOrd="0" presId="urn:microsoft.com/office/officeart/2005/8/layout/hChevron3"/>
    <dgm:cxn modelId="{4831A4AB-2EEE-9741-86CC-3C4CDA693C5D}" type="presParOf" srcId="{B98F969D-875B-4C44-8A06-340BDB48EFAE}" destId="{82776A5E-3C8A-3F47-A622-268F76DE3069}" srcOrd="9" destOrd="0" presId="urn:microsoft.com/office/officeart/2005/8/layout/hChevron3"/>
    <dgm:cxn modelId="{B8DE1CB0-5E10-B44C-A965-C09EF8089C15}" type="presParOf" srcId="{B98F969D-875B-4C44-8A06-340BDB48EFAE}" destId="{7409E119-574C-2446-AE34-8C0114F60627}" srcOrd="10" destOrd="0" presId="urn:microsoft.com/office/officeart/2005/8/layout/hChevron3"/>
    <dgm:cxn modelId="{C3B2EDDF-FFB5-2F44-A343-9486E7BCE093}" type="presParOf" srcId="{B98F969D-875B-4C44-8A06-340BDB48EFAE}" destId="{0B61D327-B5D5-8B4E-8CA1-35B2D06AD810}" srcOrd="11" destOrd="0" presId="urn:microsoft.com/office/officeart/2005/8/layout/hChevron3"/>
    <dgm:cxn modelId="{AE4DC3F7-34E2-5642-A3DF-3F9FBE81FCC3}" type="presParOf" srcId="{B98F969D-875B-4C44-8A06-340BDB48EFAE}" destId="{65B85D14-9DBF-734F-96D1-D37D4EDDEA60}" srcOrd="12" destOrd="0" presId="urn:microsoft.com/office/officeart/2005/8/layout/hChevron3"/>
    <dgm:cxn modelId="{950E55CE-7095-6C45-8FDC-C301D95F6D5C}" type="presParOf" srcId="{B98F969D-875B-4C44-8A06-340BDB48EFAE}" destId="{615B7518-EF7F-1146-B633-BB35868CE220}" srcOrd="13" destOrd="0" presId="urn:microsoft.com/office/officeart/2005/8/layout/hChevron3"/>
    <dgm:cxn modelId="{01363E55-DEA2-4343-85F4-838F952C4300}" type="presParOf" srcId="{B98F969D-875B-4C44-8A06-340BDB48EFAE}" destId="{0AC68CFF-B477-7D4D-A2E2-35AA77451DF2}" srcOrd="14" destOrd="0" presId="urn:microsoft.com/office/officeart/2005/8/layout/hChevron3"/>
    <dgm:cxn modelId="{968A88DD-81E6-E545-BC20-50DD79095299}" type="presParOf" srcId="{B98F969D-875B-4C44-8A06-340BDB48EFAE}" destId="{74939B6D-29A9-3245-9BFE-DED6A445116F}" srcOrd="15" destOrd="0" presId="urn:microsoft.com/office/officeart/2005/8/layout/hChevron3"/>
    <dgm:cxn modelId="{CD3A0377-7091-E34E-B9F8-3049282FD821}" type="presParOf" srcId="{B98F969D-875B-4C44-8A06-340BDB48EFAE}" destId="{B0470AEA-520D-5B4D-AC44-1EBC5BBA2AF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C4C86101-14F4-4CD5-98AE-E663AB90B0C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2411CB75-42E3-4BB8-8DD1-9DEE37F987F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Case Study</a:t>
          </a:r>
          <a:endParaRPr lang="en-US" dirty="0">
            <a:latin typeface="Futura Md BT"/>
          </a:endParaRPr>
        </a:p>
      </dgm:t>
    </dgm:pt>
    <dgm:pt modelId="{21D0A5C8-72C9-4DD1-94FC-7A45F4B851E9}" type="par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504FE497-66A5-4E45-AA2E-4FFC8B628CDF}" type="sib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4A1BF54F-FF1A-4706-8AF2-9F61E3B1C13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87D731C4-2C4F-CD40-BED7-C53B43FB919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Etnographic</a:t>
          </a:r>
          <a:endParaRPr lang="en-US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/>
        </a:p>
      </dgm:t>
    </dgm:pt>
    <dgm:pt modelId="{01B657EF-6407-E24A-B579-D76D7498D90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Narative</a:t>
          </a:r>
          <a:r>
            <a:rPr lang="en-US" dirty="0" smtClean="0">
              <a:latin typeface="Futura Md BT"/>
            </a:rPr>
            <a:t> Analysis</a:t>
          </a:r>
          <a:endParaRPr lang="en-US" dirty="0">
            <a:latin typeface="Futura Md BT"/>
          </a:endParaRPr>
        </a:p>
      </dgm:t>
    </dgm:pt>
    <dgm:pt modelId="{7E996356-7C78-DA44-9E2E-F1A5A4674D06}" type="parTrans" cxnId="{9D30FC53-0224-4D46-829E-37A3F059E523}">
      <dgm:prSet/>
      <dgm:spPr/>
      <dgm:t>
        <a:bodyPr/>
        <a:lstStyle/>
        <a:p>
          <a:endParaRPr lang="en-US"/>
        </a:p>
      </dgm:t>
    </dgm:pt>
    <dgm:pt modelId="{8554C7B7-7341-3F41-8C07-74561CE62438}" type="sibTrans" cxnId="{9D30FC53-0224-4D46-829E-37A3F059E523}">
      <dgm:prSet/>
      <dgm:spPr/>
      <dgm:t>
        <a:bodyPr/>
        <a:lstStyle/>
        <a:p>
          <a:endParaRPr lang="en-US"/>
        </a:p>
      </dgm:t>
    </dgm:pt>
    <dgm:pt modelId="{64B9C017-7D78-A944-A6EB-32E6C59FF387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Critical Qualitative</a:t>
          </a:r>
          <a:endParaRPr lang="en-US" dirty="0">
            <a:latin typeface="Futura Md BT"/>
          </a:endParaRPr>
        </a:p>
      </dgm:t>
    </dgm:pt>
    <dgm:pt modelId="{BC1BBAAB-0F64-EE48-89A9-BFA473E72571}" type="parTrans" cxnId="{BF37787E-81CB-954F-BD72-06F2A5F28A77}">
      <dgm:prSet/>
      <dgm:spPr/>
      <dgm:t>
        <a:bodyPr/>
        <a:lstStyle/>
        <a:p>
          <a:endParaRPr lang="en-US"/>
        </a:p>
      </dgm:t>
    </dgm:pt>
    <dgm:pt modelId="{7C79F940-E4C7-8B4C-B247-6E551E718E6A}" type="sibTrans" cxnId="{BF37787E-81CB-954F-BD72-06F2A5F28A77}">
      <dgm:prSet/>
      <dgm:spPr/>
      <dgm:t>
        <a:bodyPr/>
        <a:lstStyle/>
        <a:p>
          <a:endParaRPr lang="en-US"/>
        </a:p>
      </dgm:t>
    </dgm:pt>
    <dgm:pt modelId="{D3DD844E-BC1B-BE4E-9066-82147BADDDC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Postmodern Research</a:t>
          </a:r>
          <a:endParaRPr lang="en-US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/>
        </a:p>
      </dgm:t>
    </dgm:pt>
    <dgm:pt modelId="{CA3743F5-460A-FC4A-972C-EE8DC461C21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Netnography</a:t>
          </a:r>
          <a:endParaRPr lang="en-US" dirty="0">
            <a:latin typeface="Futura Md BT"/>
          </a:endParaRPr>
        </a:p>
      </dgm:t>
    </dgm:pt>
    <dgm:pt modelId="{0A9E2806-DFFE-C64D-A693-30906B2F7CEC}" type="parTrans" cxnId="{7EF31C18-BCDA-C545-80B4-BE7A8245CFC8}">
      <dgm:prSet/>
      <dgm:spPr/>
      <dgm:t>
        <a:bodyPr/>
        <a:lstStyle/>
        <a:p>
          <a:endParaRPr lang="en-US"/>
        </a:p>
      </dgm:t>
    </dgm:pt>
    <dgm:pt modelId="{3EBCA7AD-E6FA-674D-8064-1E930E03883E}" type="sibTrans" cxnId="{7EF31C18-BCDA-C545-80B4-BE7A8245CFC8}">
      <dgm:prSet/>
      <dgm:spPr/>
      <dgm:t>
        <a:bodyPr/>
        <a:lstStyle/>
        <a:p>
          <a:endParaRPr lang="en-US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36BD7B7F-9D69-47C5-AF00-E398FAC36F66}" type="pres">
      <dgm:prSet presAssocID="{2411CB75-42E3-4BB8-8DD1-9DEE37F987FC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DD1-8B46-5F42-B7B6-FED4F33CF408}" type="pres">
      <dgm:prSet presAssocID="{504FE497-66A5-4E45-AA2E-4FFC8B628CDF}" presName="parSpace" presStyleCnt="0"/>
      <dgm:spPr/>
    </dgm:pt>
    <dgm:pt modelId="{87C4F9B5-A8E0-4E4D-B01E-6E34AAB7436C}" type="pres">
      <dgm:prSet presAssocID="{87D731C4-2C4F-CD40-BED7-C53B43FB9198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7409E119-574C-2446-AE34-8C0114F60627}" type="pres">
      <dgm:prSet presAssocID="{01B657EF-6407-E24A-B579-D76D7498D90E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1D327-B5D5-8B4E-8CA1-35B2D06AD810}" type="pres">
      <dgm:prSet presAssocID="{8554C7B7-7341-3F41-8C07-74561CE62438}" presName="parSpace" presStyleCnt="0"/>
      <dgm:spPr/>
    </dgm:pt>
    <dgm:pt modelId="{65B85D14-9DBF-734F-96D1-D37D4EDDEA60}" type="pres">
      <dgm:prSet presAssocID="{64B9C017-7D78-A944-A6EB-32E6C59FF387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B7518-EF7F-1146-B633-BB35868CE220}" type="pres">
      <dgm:prSet presAssocID="{7C79F940-E4C7-8B4C-B247-6E551E718E6A}" presName="parSpace" presStyleCnt="0"/>
      <dgm:spPr/>
    </dgm:pt>
    <dgm:pt modelId="{0AC68CFF-B477-7D4D-A2E2-35AA77451DF2}" type="pres">
      <dgm:prSet presAssocID="{D3DD844E-BC1B-BE4E-9066-82147BADDDC3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39B6D-29A9-3245-9BFE-DED6A445116F}" type="pres">
      <dgm:prSet presAssocID="{5D0253D4-EA14-3B49-80FA-3B8218C1F9DC}" presName="parSpace" presStyleCnt="0"/>
      <dgm:spPr/>
    </dgm:pt>
    <dgm:pt modelId="{B0470AEA-520D-5B4D-AC44-1EBC5BBA2AF3}" type="pres">
      <dgm:prSet presAssocID="{CA3743F5-460A-FC4A-972C-EE8DC461C2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B17535-FDEF-564E-9275-DF784A0F8E4E}" type="presOf" srcId="{F46A7DCB-460A-41D0-8947-9145895FCB53}" destId="{B98F969D-875B-4C44-8A06-340BDB48EFAE}" srcOrd="0" destOrd="0" presId="urn:microsoft.com/office/officeart/2005/8/layout/hChevron3"/>
    <dgm:cxn modelId="{BD2CFD2D-400A-C648-A7D5-6C4E5D793B13}" type="presOf" srcId="{D3DD844E-BC1B-BE4E-9066-82147BADDDC3}" destId="{0AC68CFF-B477-7D4D-A2E2-35AA77451DF2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C85F72D7-3A55-48D6-8CFC-1D8C957710FC}" srcId="{F46A7DCB-460A-41D0-8947-9145895FCB53}" destId="{2411CB75-42E3-4BB8-8DD1-9DEE37F987FC}" srcOrd="3" destOrd="0" parTransId="{21D0A5C8-72C9-4DD1-94FC-7A45F4B851E9}" sibTransId="{504FE497-66A5-4E45-AA2E-4FFC8B628CDF}"/>
    <dgm:cxn modelId="{BF149C38-1013-2547-BC7D-6D5002406928}" type="presOf" srcId="{64B9C017-7D78-A944-A6EB-32E6C59FF387}" destId="{65B85D14-9DBF-734F-96D1-D37D4EDDEA60}" srcOrd="0" destOrd="0" presId="urn:microsoft.com/office/officeart/2005/8/layout/hChevron3"/>
    <dgm:cxn modelId="{575F6568-4CEC-8F44-A7E4-96E8FB1C8B43}" type="presOf" srcId="{C4C86101-14F4-4CD5-98AE-E663AB90B0C6}" destId="{25A9E42C-D867-406C-AEFE-3A41DF4E13BF}" srcOrd="0" destOrd="0" presId="urn:microsoft.com/office/officeart/2005/8/layout/hChevron3"/>
    <dgm:cxn modelId="{6F71A45D-262D-E048-AF98-144DCF3C21A4}" srcId="{F46A7DCB-460A-41D0-8947-9145895FCB53}" destId="{87D731C4-2C4F-CD40-BED7-C53B43FB9198}" srcOrd="4" destOrd="0" parTransId="{DD496974-3473-3B4E-A6C6-5803B35C926F}" sibTransId="{F359C7ED-F484-C34A-B11B-1695604064BB}"/>
    <dgm:cxn modelId="{7EF31C18-BCDA-C545-80B4-BE7A8245CFC8}" srcId="{F46A7DCB-460A-41D0-8947-9145895FCB53}" destId="{CA3743F5-460A-FC4A-972C-EE8DC461C211}" srcOrd="8" destOrd="0" parTransId="{0A9E2806-DFFE-C64D-A693-30906B2F7CEC}" sibTransId="{3EBCA7AD-E6FA-674D-8064-1E930E03883E}"/>
    <dgm:cxn modelId="{9D30FC53-0224-4D46-829E-37A3F059E523}" srcId="{F46A7DCB-460A-41D0-8947-9145895FCB53}" destId="{01B657EF-6407-E24A-B579-D76D7498D90E}" srcOrd="5" destOrd="0" parTransId="{7E996356-7C78-DA44-9E2E-F1A5A4674D06}" sibTransId="{8554C7B7-7341-3F41-8C07-74561CE62438}"/>
    <dgm:cxn modelId="{D1FD9A2A-441E-234D-A388-8034E9936207}" type="presOf" srcId="{C48801AB-7DAE-482D-AA6E-6520BB086F68}" destId="{C82BD2D4-9D47-4103-9E67-106E94AD2543}" srcOrd="0" destOrd="0" presId="urn:microsoft.com/office/officeart/2005/8/layout/hChevron3"/>
    <dgm:cxn modelId="{DA425BB7-C579-5A4D-8A87-916DF2441301}" srcId="{F46A7DCB-460A-41D0-8947-9145895FCB53}" destId="{D3DD844E-BC1B-BE4E-9066-82147BADDDC3}" srcOrd="7" destOrd="0" parTransId="{2225A9B5-93C0-F246-A17F-53A15663BB50}" sibTransId="{5D0253D4-EA14-3B49-80FA-3B8218C1F9DC}"/>
    <dgm:cxn modelId="{2B67C9EA-3A69-BF44-A073-CF1AE3214F69}" type="presOf" srcId="{87D731C4-2C4F-CD40-BED7-C53B43FB9198}" destId="{87C4F9B5-A8E0-4E4D-B01E-6E34AAB7436C}" srcOrd="0" destOrd="0" presId="urn:microsoft.com/office/officeart/2005/8/layout/hChevron3"/>
    <dgm:cxn modelId="{C627A59A-4F36-EB4C-92E9-D07E813795B3}" type="presOf" srcId="{4A1BF54F-FF1A-4706-8AF2-9F61E3B1C13B}" destId="{F51C37D7-094F-471D-A3FC-1EE0AA939CE0}" srcOrd="0" destOrd="0" presId="urn:microsoft.com/office/officeart/2005/8/layout/hChevron3"/>
    <dgm:cxn modelId="{BDEF6CC8-3D32-3C40-B5D1-D8EF10301B8E}" type="presOf" srcId="{01B657EF-6407-E24A-B579-D76D7498D90E}" destId="{7409E119-574C-2446-AE34-8C0114F60627}" srcOrd="0" destOrd="0" presId="urn:microsoft.com/office/officeart/2005/8/layout/hChevron3"/>
    <dgm:cxn modelId="{61695F13-0A26-4C4F-83AE-CADFC80F2751}" type="presOf" srcId="{CA3743F5-460A-FC4A-972C-EE8DC461C211}" destId="{B0470AEA-520D-5B4D-AC44-1EBC5BBA2AF3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AFA5D95C-DF4F-EB4B-92AD-EA1D4C288349}" type="presOf" srcId="{2411CB75-42E3-4BB8-8DD1-9DEE37F987FC}" destId="{36BD7B7F-9D69-47C5-AF00-E398FAC36F66}" srcOrd="0" destOrd="0" presId="urn:microsoft.com/office/officeart/2005/8/layout/hChevron3"/>
    <dgm:cxn modelId="{BF37787E-81CB-954F-BD72-06F2A5F28A77}" srcId="{F46A7DCB-460A-41D0-8947-9145895FCB53}" destId="{64B9C017-7D78-A944-A6EB-32E6C59FF387}" srcOrd="6" destOrd="0" parTransId="{BC1BBAAB-0F64-EE48-89A9-BFA473E72571}" sibTransId="{7C79F940-E4C7-8B4C-B247-6E551E718E6A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4A919445-BA14-8A48-8A6A-D44C388C9D0B}" type="presParOf" srcId="{B98F969D-875B-4C44-8A06-340BDB48EFAE}" destId="{C82BD2D4-9D47-4103-9E67-106E94AD2543}" srcOrd="0" destOrd="0" presId="urn:microsoft.com/office/officeart/2005/8/layout/hChevron3"/>
    <dgm:cxn modelId="{E49A0CF3-19EC-0F4F-A433-9D37D5C249E6}" type="presParOf" srcId="{B98F969D-875B-4C44-8A06-340BDB48EFAE}" destId="{B8EFBF88-F8A2-4BC3-960B-5DEB5081BAE3}" srcOrd="1" destOrd="0" presId="urn:microsoft.com/office/officeart/2005/8/layout/hChevron3"/>
    <dgm:cxn modelId="{87E770F7-6DDD-AB4C-BEC0-CA1F0357733E}" type="presParOf" srcId="{B98F969D-875B-4C44-8A06-340BDB48EFAE}" destId="{25A9E42C-D867-406C-AEFE-3A41DF4E13BF}" srcOrd="2" destOrd="0" presId="urn:microsoft.com/office/officeart/2005/8/layout/hChevron3"/>
    <dgm:cxn modelId="{E32FFE46-2ECC-4F43-B20F-E17B701518DB}" type="presParOf" srcId="{B98F969D-875B-4C44-8A06-340BDB48EFAE}" destId="{880F91BA-32B8-41B5-AF19-0BADF6E95C63}" srcOrd="3" destOrd="0" presId="urn:microsoft.com/office/officeart/2005/8/layout/hChevron3"/>
    <dgm:cxn modelId="{E0EB70CF-B640-3948-A415-F1344CB0C04F}" type="presParOf" srcId="{B98F969D-875B-4C44-8A06-340BDB48EFAE}" destId="{F51C37D7-094F-471D-A3FC-1EE0AA939CE0}" srcOrd="4" destOrd="0" presId="urn:microsoft.com/office/officeart/2005/8/layout/hChevron3"/>
    <dgm:cxn modelId="{769DD110-1FFC-E244-84CC-35A530689951}" type="presParOf" srcId="{B98F969D-875B-4C44-8A06-340BDB48EFAE}" destId="{8A8BF45C-9F6F-4589-8FC8-BFF67D285556}" srcOrd="5" destOrd="0" presId="urn:microsoft.com/office/officeart/2005/8/layout/hChevron3"/>
    <dgm:cxn modelId="{FAD892EB-53C2-5645-B292-105E25BE5FED}" type="presParOf" srcId="{B98F969D-875B-4C44-8A06-340BDB48EFAE}" destId="{36BD7B7F-9D69-47C5-AF00-E398FAC36F66}" srcOrd="6" destOrd="0" presId="urn:microsoft.com/office/officeart/2005/8/layout/hChevron3"/>
    <dgm:cxn modelId="{3163FBDF-B141-B649-A770-2BF2C44C641D}" type="presParOf" srcId="{B98F969D-875B-4C44-8A06-340BDB48EFAE}" destId="{3EE7ADD1-8B46-5F42-B7B6-FED4F33CF408}" srcOrd="7" destOrd="0" presId="urn:microsoft.com/office/officeart/2005/8/layout/hChevron3"/>
    <dgm:cxn modelId="{9E67C1CB-A088-944B-AA6C-637F33DA3920}" type="presParOf" srcId="{B98F969D-875B-4C44-8A06-340BDB48EFAE}" destId="{87C4F9B5-A8E0-4E4D-B01E-6E34AAB7436C}" srcOrd="8" destOrd="0" presId="urn:microsoft.com/office/officeart/2005/8/layout/hChevron3"/>
    <dgm:cxn modelId="{0E7E2834-5071-9745-A9CD-D18EF2A1068F}" type="presParOf" srcId="{B98F969D-875B-4C44-8A06-340BDB48EFAE}" destId="{82776A5E-3C8A-3F47-A622-268F76DE3069}" srcOrd="9" destOrd="0" presId="urn:microsoft.com/office/officeart/2005/8/layout/hChevron3"/>
    <dgm:cxn modelId="{89C16124-39AF-8642-9CDD-40A0070DD4C6}" type="presParOf" srcId="{B98F969D-875B-4C44-8A06-340BDB48EFAE}" destId="{7409E119-574C-2446-AE34-8C0114F60627}" srcOrd="10" destOrd="0" presId="urn:microsoft.com/office/officeart/2005/8/layout/hChevron3"/>
    <dgm:cxn modelId="{86CA1FA3-A2F9-B04B-9C23-364C4AAD5EE4}" type="presParOf" srcId="{B98F969D-875B-4C44-8A06-340BDB48EFAE}" destId="{0B61D327-B5D5-8B4E-8CA1-35B2D06AD810}" srcOrd="11" destOrd="0" presId="urn:microsoft.com/office/officeart/2005/8/layout/hChevron3"/>
    <dgm:cxn modelId="{B19D226A-47AF-EC43-995E-DD7EB0F5D384}" type="presParOf" srcId="{B98F969D-875B-4C44-8A06-340BDB48EFAE}" destId="{65B85D14-9DBF-734F-96D1-D37D4EDDEA60}" srcOrd="12" destOrd="0" presId="urn:microsoft.com/office/officeart/2005/8/layout/hChevron3"/>
    <dgm:cxn modelId="{F50FE720-1987-8A4C-8EDA-1554E62A7381}" type="presParOf" srcId="{B98F969D-875B-4C44-8A06-340BDB48EFAE}" destId="{615B7518-EF7F-1146-B633-BB35868CE220}" srcOrd="13" destOrd="0" presId="urn:microsoft.com/office/officeart/2005/8/layout/hChevron3"/>
    <dgm:cxn modelId="{65D90402-825F-724A-91F6-8290391FD5FB}" type="presParOf" srcId="{B98F969D-875B-4C44-8A06-340BDB48EFAE}" destId="{0AC68CFF-B477-7D4D-A2E2-35AA77451DF2}" srcOrd="14" destOrd="0" presId="urn:microsoft.com/office/officeart/2005/8/layout/hChevron3"/>
    <dgm:cxn modelId="{C68953B3-65C0-7A4C-B028-DEC4701BE0A1}" type="presParOf" srcId="{B98F969D-875B-4C44-8A06-340BDB48EFAE}" destId="{74939B6D-29A9-3245-9BFE-DED6A445116F}" srcOrd="15" destOrd="0" presId="urn:microsoft.com/office/officeart/2005/8/layout/hChevron3"/>
    <dgm:cxn modelId="{964A0E7A-5850-C54A-938E-FABB73A477DA}" type="presParOf" srcId="{B98F969D-875B-4C44-8A06-340BDB48EFAE}" destId="{B0470AEA-520D-5B4D-AC44-1EBC5BBA2AF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C4C86101-14F4-4CD5-98AE-E663AB90B0C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2411CB75-42E3-4BB8-8DD1-9DEE37F987F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Case Study</a:t>
          </a:r>
          <a:endParaRPr lang="en-US" dirty="0">
            <a:latin typeface="Futura Md BT"/>
          </a:endParaRPr>
        </a:p>
      </dgm:t>
    </dgm:pt>
    <dgm:pt modelId="{21D0A5C8-72C9-4DD1-94FC-7A45F4B851E9}" type="par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504FE497-66A5-4E45-AA2E-4FFC8B628CDF}" type="sib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4A1BF54F-FF1A-4706-8AF2-9F61E3B1C13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87D731C4-2C4F-CD40-BED7-C53B43FB919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Etnographic</a:t>
          </a:r>
          <a:endParaRPr lang="en-US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/>
        </a:p>
      </dgm:t>
    </dgm:pt>
    <dgm:pt modelId="{01B657EF-6407-E24A-B579-D76D7498D90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Narative</a:t>
          </a:r>
          <a:r>
            <a:rPr lang="en-US" dirty="0" smtClean="0">
              <a:latin typeface="Futura Md BT"/>
            </a:rPr>
            <a:t> Analysis</a:t>
          </a:r>
          <a:endParaRPr lang="en-US" dirty="0">
            <a:latin typeface="Futura Md BT"/>
          </a:endParaRPr>
        </a:p>
      </dgm:t>
    </dgm:pt>
    <dgm:pt modelId="{7E996356-7C78-DA44-9E2E-F1A5A4674D06}" type="parTrans" cxnId="{9D30FC53-0224-4D46-829E-37A3F059E523}">
      <dgm:prSet/>
      <dgm:spPr/>
      <dgm:t>
        <a:bodyPr/>
        <a:lstStyle/>
        <a:p>
          <a:endParaRPr lang="en-US"/>
        </a:p>
      </dgm:t>
    </dgm:pt>
    <dgm:pt modelId="{8554C7B7-7341-3F41-8C07-74561CE62438}" type="sibTrans" cxnId="{9D30FC53-0224-4D46-829E-37A3F059E523}">
      <dgm:prSet/>
      <dgm:spPr/>
      <dgm:t>
        <a:bodyPr/>
        <a:lstStyle/>
        <a:p>
          <a:endParaRPr lang="en-US"/>
        </a:p>
      </dgm:t>
    </dgm:pt>
    <dgm:pt modelId="{64B9C017-7D78-A944-A6EB-32E6C59FF38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Critical Qualitative</a:t>
          </a:r>
          <a:endParaRPr lang="en-US" dirty="0">
            <a:latin typeface="Futura Md BT"/>
          </a:endParaRPr>
        </a:p>
      </dgm:t>
    </dgm:pt>
    <dgm:pt modelId="{BC1BBAAB-0F64-EE48-89A9-BFA473E72571}" type="parTrans" cxnId="{BF37787E-81CB-954F-BD72-06F2A5F28A77}">
      <dgm:prSet/>
      <dgm:spPr/>
      <dgm:t>
        <a:bodyPr/>
        <a:lstStyle/>
        <a:p>
          <a:endParaRPr lang="en-US"/>
        </a:p>
      </dgm:t>
    </dgm:pt>
    <dgm:pt modelId="{7C79F940-E4C7-8B4C-B247-6E551E718E6A}" type="sibTrans" cxnId="{BF37787E-81CB-954F-BD72-06F2A5F28A77}">
      <dgm:prSet/>
      <dgm:spPr/>
      <dgm:t>
        <a:bodyPr/>
        <a:lstStyle/>
        <a:p>
          <a:endParaRPr lang="en-US"/>
        </a:p>
      </dgm:t>
    </dgm:pt>
    <dgm:pt modelId="{D3DD844E-BC1B-BE4E-9066-82147BADDDC3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Postmodern Research</a:t>
          </a:r>
          <a:endParaRPr lang="en-US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/>
        </a:p>
      </dgm:t>
    </dgm:pt>
    <dgm:pt modelId="{CA3743F5-460A-FC4A-972C-EE8DC461C21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Netnography</a:t>
          </a:r>
          <a:endParaRPr lang="en-US" dirty="0">
            <a:latin typeface="Futura Md BT"/>
          </a:endParaRPr>
        </a:p>
      </dgm:t>
    </dgm:pt>
    <dgm:pt modelId="{0A9E2806-DFFE-C64D-A693-30906B2F7CEC}" type="parTrans" cxnId="{7EF31C18-BCDA-C545-80B4-BE7A8245CFC8}">
      <dgm:prSet/>
      <dgm:spPr/>
      <dgm:t>
        <a:bodyPr/>
        <a:lstStyle/>
        <a:p>
          <a:endParaRPr lang="en-US"/>
        </a:p>
      </dgm:t>
    </dgm:pt>
    <dgm:pt modelId="{3EBCA7AD-E6FA-674D-8064-1E930E03883E}" type="sibTrans" cxnId="{7EF31C18-BCDA-C545-80B4-BE7A8245CFC8}">
      <dgm:prSet/>
      <dgm:spPr/>
      <dgm:t>
        <a:bodyPr/>
        <a:lstStyle/>
        <a:p>
          <a:endParaRPr lang="en-US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36BD7B7F-9D69-47C5-AF00-E398FAC36F66}" type="pres">
      <dgm:prSet presAssocID="{2411CB75-42E3-4BB8-8DD1-9DEE37F987FC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DD1-8B46-5F42-B7B6-FED4F33CF408}" type="pres">
      <dgm:prSet presAssocID="{504FE497-66A5-4E45-AA2E-4FFC8B628CDF}" presName="parSpace" presStyleCnt="0"/>
      <dgm:spPr/>
    </dgm:pt>
    <dgm:pt modelId="{87C4F9B5-A8E0-4E4D-B01E-6E34AAB7436C}" type="pres">
      <dgm:prSet presAssocID="{87D731C4-2C4F-CD40-BED7-C53B43FB9198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7409E119-574C-2446-AE34-8C0114F60627}" type="pres">
      <dgm:prSet presAssocID="{01B657EF-6407-E24A-B579-D76D7498D90E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1D327-B5D5-8B4E-8CA1-35B2D06AD810}" type="pres">
      <dgm:prSet presAssocID="{8554C7B7-7341-3F41-8C07-74561CE62438}" presName="parSpace" presStyleCnt="0"/>
      <dgm:spPr/>
    </dgm:pt>
    <dgm:pt modelId="{65B85D14-9DBF-734F-96D1-D37D4EDDEA60}" type="pres">
      <dgm:prSet presAssocID="{64B9C017-7D78-A944-A6EB-32E6C59FF387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B7518-EF7F-1146-B633-BB35868CE220}" type="pres">
      <dgm:prSet presAssocID="{7C79F940-E4C7-8B4C-B247-6E551E718E6A}" presName="parSpace" presStyleCnt="0"/>
      <dgm:spPr/>
    </dgm:pt>
    <dgm:pt modelId="{0AC68CFF-B477-7D4D-A2E2-35AA77451DF2}" type="pres">
      <dgm:prSet presAssocID="{D3DD844E-BC1B-BE4E-9066-82147BADDDC3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39B6D-29A9-3245-9BFE-DED6A445116F}" type="pres">
      <dgm:prSet presAssocID="{5D0253D4-EA14-3B49-80FA-3B8218C1F9DC}" presName="parSpace" presStyleCnt="0"/>
      <dgm:spPr/>
    </dgm:pt>
    <dgm:pt modelId="{B0470AEA-520D-5B4D-AC44-1EBC5BBA2AF3}" type="pres">
      <dgm:prSet presAssocID="{CA3743F5-460A-FC4A-972C-EE8DC461C2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6EAEEB-4AA1-894C-B536-C3A616F047A5}" type="presOf" srcId="{C4C86101-14F4-4CD5-98AE-E663AB90B0C6}" destId="{25A9E42C-D867-406C-AEFE-3A41DF4E13BF}" srcOrd="0" destOrd="0" presId="urn:microsoft.com/office/officeart/2005/8/layout/hChevron3"/>
    <dgm:cxn modelId="{0C61018B-47FF-3C4C-8E18-16365D2C1DB0}" type="presOf" srcId="{01B657EF-6407-E24A-B579-D76D7498D90E}" destId="{7409E119-574C-2446-AE34-8C0114F60627}" srcOrd="0" destOrd="0" presId="urn:microsoft.com/office/officeart/2005/8/layout/hChevron3"/>
    <dgm:cxn modelId="{7EF31C18-BCDA-C545-80B4-BE7A8245CFC8}" srcId="{F46A7DCB-460A-41D0-8947-9145895FCB53}" destId="{CA3743F5-460A-FC4A-972C-EE8DC461C211}" srcOrd="8" destOrd="0" parTransId="{0A9E2806-DFFE-C64D-A693-30906B2F7CEC}" sibTransId="{3EBCA7AD-E6FA-674D-8064-1E930E03883E}"/>
    <dgm:cxn modelId="{E7BD9B59-7A83-284F-B319-2B2F732FD551}" type="presOf" srcId="{F46A7DCB-460A-41D0-8947-9145895FCB53}" destId="{B98F969D-875B-4C44-8A06-340BDB48EFAE}" srcOrd="0" destOrd="0" presId="urn:microsoft.com/office/officeart/2005/8/layout/hChevron3"/>
    <dgm:cxn modelId="{DA425BB7-C579-5A4D-8A87-916DF2441301}" srcId="{F46A7DCB-460A-41D0-8947-9145895FCB53}" destId="{D3DD844E-BC1B-BE4E-9066-82147BADDDC3}" srcOrd="7" destOrd="0" parTransId="{2225A9B5-93C0-F246-A17F-53A15663BB50}" sibTransId="{5D0253D4-EA14-3B49-80FA-3B8218C1F9DC}"/>
    <dgm:cxn modelId="{9D30FC53-0224-4D46-829E-37A3F059E523}" srcId="{F46A7DCB-460A-41D0-8947-9145895FCB53}" destId="{01B657EF-6407-E24A-B579-D76D7498D90E}" srcOrd="5" destOrd="0" parTransId="{7E996356-7C78-DA44-9E2E-F1A5A4674D06}" sibTransId="{8554C7B7-7341-3F41-8C07-74561CE62438}"/>
    <dgm:cxn modelId="{E9645691-0CB0-6C44-86DD-A93A5E1932F1}" type="presOf" srcId="{2411CB75-42E3-4BB8-8DD1-9DEE37F987FC}" destId="{36BD7B7F-9D69-47C5-AF00-E398FAC36F66}" srcOrd="0" destOrd="0" presId="urn:microsoft.com/office/officeart/2005/8/layout/hChevron3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6F71A45D-262D-E048-AF98-144DCF3C21A4}" srcId="{F46A7DCB-460A-41D0-8947-9145895FCB53}" destId="{87D731C4-2C4F-CD40-BED7-C53B43FB9198}" srcOrd="4" destOrd="0" parTransId="{DD496974-3473-3B4E-A6C6-5803B35C926F}" sibTransId="{F359C7ED-F484-C34A-B11B-1695604064BB}"/>
    <dgm:cxn modelId="{48E43D2C-AC57-9747-94A4-63407E7F5D0C}" type="presOf" srcId="{D3DD844E-BC1B-BE4E-9066-82147BADDDC3}" destId="{0AC68CFF-B477-7D4D-A2E2-35AA77451DF2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496F23D6-BF26-5D4E-A656-6D2B19C9ACC6}" type="presOf" srcId="{87D731C4-2C4F-CD40-BED7-C53B43FB9198}" destId="{87C4F9B5-A8E0-4E4D-B01E-6E34AAB7436C}" srcOrd="0" destOrd="0" presId="urn:microsoft.com/office/officeart/2005/8/layout/hChevron3"/>
    <dgm:cxn modelId="{CD7D7222-3B66-554D-9B3E-DD76D23F8694}" type="presOf" srcId="{4A1BF54F-FF1A-4706-8AF2-9F61E3B1C13B}" destId="{F51C37D7-094F-471D-A3FC-1EE0AA939CE0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C85F72D7-3A55-48D6-8CFC-1D8C957710FC}" srcId="{F46A7DCB-460A-41D0-8947-9145895FCB53}" destId="{2411CB75-42E3-4BB8-8DD1-9DEE37F987FC}" srcOrd="3" destOrd="0" parTransId="{21D0A5C8-72C9-4DD1-94FC-7A45F4B851E9}" sibTransId="{504FE497-66A5-4E45-AA2E-4FFC8B628CDF}"/>
    <dgm:cxn modelId="{933D1C73-D3BB-7248-9C93-E36F8E3D7D34}" type="presOf" srcId="{C48801AB-7DAE-482D-AA6E-6520BB086F68}" destId="{C82BD2D4-9D47-4103-9E67-106E94AD2543}" srcOrd="0" destOrd="0" presId="urn:microsoft.com/office/officeart/2005/8/layout/hChevron3"/>
    <dgm:cxn modelId="{0B2D6323-534A-1C44-A932-B94FA43023AC}" type="presOf" srcId="{64B9C017-7D78-A944-A6EB-32E6C59FF387}" destId="{65B85D14-9DBF-734F-96D1-D37D4EDDEA60}" srcOrd="0" destOrd="0" presId="urn:microsoft.com/office/officeart/2005/8/layout/hChevron3"/>
    <dgm:cxn modelId="{BF37787E-81CB-954F-BD72-06F2A5F28A77}" srcId="{F46A7DCB-460A-41D0-8947-9145895FCB53}" destId="{64B9C017-7D78-A944-A6EB-32E6C59FF387}" srcOrd="6" destOrd="0" parTransId="{BC1BBAAB-0F64-EE48-89A9-BFA473E72571}" sibTransId="{7C79F940-E4C7-8B4C-B247-6E551E718E6A}"/>
    <dgm:cxn modelId="{6414028F-6054-864D-9642-0DA007C5B964}" type="presOf" srcId="{CA3743F5-460A-FC4A-972C-EE8DC461C211}" destId="{B0470AEA-520D-5B4D-AC44-1EBC5BBA2AF3}" srcOrd="0" destOrd="0" presId="urn:microsoft.com/office/officeart/2005/8/layout/hChevron3"/>
    <dgm:cxn modelId="{72AD95C2-E0AD-B246-ACF0-F7337C16277C}" type="presParOf" srcId="{B98F969D-875B-4C44-8A06-340BDB48EFAE}" destId="{C82BD2D4-9D47-4103-9E67-106E94AD2543}" srcOrd="0" destOrd="0" presId="urn:microsoft.com/office/officeart/2005/8/layout/hChevron3"/>
    <dgm:cxn modelId="{1B5D3755-766D-0B43-94A0-47065F28DB75}" type="presParOf" srcId="{B98F969D-875B-4C44-8A06-340BDB48EFAE}" destId="{B8EFBF88-F8A2-4BC3-960B-5DEB5081BAE3}" srcOrd="1" destOrd="0" presId="urn:microsoft.com/office/officeart/2005/8/layout/hChevron3"/>
    <dgm:cxn modelId="{AEB255B9-AE59-3942-AB21-65D5BA79E30D}" type="presParOf" srcId="{B98F969D-875B-4C44-8A06-340BDB48EFAE}" destId="{25A9E42C-D867-406C-AEFE-3A41DF4E13BF}" srcOrd="2" destOrd="0" presId="urn:microsoft.com/office/officeart/2005/8/layout/hChevron3"/>
    <dgm:cxn modelId="{29B96765-DBC0-F94D-AF06-D522434D5384}" type="presParOf" srcId="{B98F969D-875B-4C44-8A06-340BDB48EFAE}" destId="{880F91BA-32B8-41B5-AF19-0BADF6E95C63}" srcOrd="3" destOrd="0" presId="urn:microsoft.com/office/officeart/2005/8/layout/hChevron3"/>
    <dgm:cxn modelId="{BECDA54D-9D2A-EF49-82ED-E6A2010139A9}" type="presParOf" srcId="{B98F969D-875B-4C44-8A06-340BDB48EFAE}" destId="{F51C37D7-094F-471D-A3FC-1EE0AA939CE0}" srcOrd="4" destOrd="0" presId="urn:microsoft.com/office/officeart/2005/8/layout/hChevron3"/>
    <dgm:cxn modelId="{D36B5534-9AEB-FC4D-90B4-F6522A2AE27E}" type="presParOf" srcId="{B98F969D-875B-4C44-8A06-340BDB48EFAE}" destId="{8A8BF45C-9F6F-4589-8FC8-BFF67D285556}" srcOrd="5" destOrd="0" presId="urn:microsoft.com/office/officeart/2005/8/layout/hChevron3"/>
    <dgm:cxn modelId="{2A1B691D-D3B4-3042-AA2A-51ECB4C46151}" type="presParOf" srcId="{B98F969D-875B-4C44-8A06-340BDB48EFAE}" destId="{36BD7B7F-9D69-47C5-AF00-E398FAC36F66}" srcOrd="6" destOrd="0" presId="urn:microsoft.com/office/officeart/2005/8/layout/hChevron3"/>
    <dgm:cxn modelId="{D1659EB0-2F27-7442-90F4-592772EF030A}" type="presParOf" srcId="{B98F969D-875B-4C44-8A06-340BDB48EFAE}" destId="{3EE7ADD1-8B46-5F42-B7B6-FED4F33CF408}" srcOrd="7" destOrd="0" presId="urn:microsoft.com/office/officeart/2005/8/layout/hChevron3"/>
    <dgm:cxn modelId="{4FE87755-8FC0-034B-A456-F9121DF9CBE8}" type="presParOf" srcId="{B98F969D-875B-4C44-8A06-340BDB48EFAE}" destId="{87C4F9B5-A8E0-4E4D-B01E-6E34AAB7436C}" srcOrd="8" destOrd="0" presId="urn:microsoft.com/office/officeart/2005/8/layout/hChevron3"/>
    <dgm:cxn modelId="{95D67BCD-784D-4940-81BB-2BD869B28AFB}" type="presParOf" srcId="{B98F969D-875B-4C44-8A06-340BDB48EFAE}" destId="{82776A5E-3C8A-3F47-A622-268F76DE3069}" srcOrd="9" destOrd="0" presId="urn:microsoft.com/office/officeart/2005/8/layout/hChevron3"/>
    <dgm:cxn modelId="{7ED45C7A-DBE3-D549-BAF9-9E3FB20B5649}" type="presParOf" srcId="{B98F969D-875B-4C44-8A06-340BDB48EFAE}" destId="{7409E119-574C-2446-AE34-8C0114F60627}" srcOrd="10" destOrd="0" presId="urn:microsoft.com/office/officeart/2005/8/layout/hChevron3"/>
    <dgm:cxn modelId="{FF5BC637-0B38-5C4A-B609-112566BD14AE}" type="presParOf" srcId="{B98F969D-875B-4C44-8A06-340BDB48EFAE}" destId="{0B61D327-B5D5-8B4E-8CA1-35B2D06AD810}" srcOrd="11" destOrd="0" presId="urn:microsoft.com/office/officeart/2005/8/layout/hChevron3"/>
    <dgm:cxn modelId="{39EBB707-5B73-D948-A857-BAB1055E12D2}" type="presParOf" srcId="{B98F969D-875B-4C44-8A06-340BDB48EFAE}" destId="{65B85D14-9DBF-734F-96D1-D37D4EDDEA60}" srcOrd="12" destOrd="0" presId="urn:microsoft.com/office/officeart/2005/8/layout/hChevron3"/>
    <dgm:cxn modelId="{26B6A5ED-D6DC-A34B-8C72-205B462922A1}" type="presParOf" srcId="{B98F969D-875B-4C44-8A06-340BDB48EFAE}" destId="{615B7518-EF7F-1146-B633-BB35868CE220}" srcOrd="13" destOrd="0" presId="urn:microsoft.com/office/officeart/2005/8/layout/hChevron3"/>
    <dgm:cxn modelId="{7CB895EA-2327-194D-9EF6-CE92F3D29379}" type="presParOf" srcId="{B98F969D-875B-4C44-8A06-340BDB48EFAE}" destId="{0AC68CFF-B477-7D4D-A2E2-35AA77451DF2}" srcOrd="14" destOrd="0" presId="urn:microsoft.com/office/officeart/2005/8/layout/hChevron3"/>
    <dgm:cxn modelId="{A3A1ECDD-3E00-BB4B-9B02-35FA43099DB2}" type="presParOf" srcId="{B98F969D-875B-4C44-8A06-340BDB48EFAE}" destId="{74939B6D-29A9-3245-9BFE-DED6A445116F}" srcOrd="15" destOrd="0" presId="urn:microsoft.com/office/officeart/2005/8/layout/hChevron3"/>
    <dgm:cxn modelId="{E9B8DDDA-CFC9-3E43-BF2D-908F6512EE0A}" type="presParOf" srcId="{B98F969D-875B-4C44-8A06-340BDB48EFAE}" destId="{B0470AEA-520D-5B4D-AC44-1EBC5BBA2AF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C4C86101-14F4-4CD5-98AE-E663AB90B0C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2411CB75-42E3-4BB8-8DD1-9DEE37F987F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Case Study</a:t>
          </a:r>
          <a:endParaRPr lang="en-US" dirty="0">
            <a:latin typeface="Futura Md BT"/>
          </a:endParaRPr>
        </a:p>
      </dgm:t>
    </dgm:pt>
    <dgm:pt modelId="{21D0A5C8-72C9-4DD1-94FC-7A45F4B851E9}" type="par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504FE497-66A5-4E45-AA2E-4FFC8B628CDF}" type="sibTrans" cxnId="{C85F72D7-3A55-48D6-8CFC-1D8C957710FC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4A1BF54F-FF1A-4706-8AF2-9F61E3B1C13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>
            <a:latin typeface="Futura Md BT"/>
          </a:endParaRPr>
        </a:p>
      </dgm:t>
    </dgm:pt>
    <dgm:pt modelId="{87D731C4-2C4F-CD40-BED7-C53B43FB919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Etnographic</a:t>
          </a:r>
          <a:endParaRPr lang="en-US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/>
        </a:p>
      </dgm:t>
    </dgm:pt>
    <dgm:pt modelId="{01B657EF-6407-E24A-B579-D76D7498D90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Narative</a:t>
          </a:r>
          <a:r>
            <a:rPr lang="en-US" dirty="0" smtClean="0">
              <a:latin typeface="Futura Md BT"/>
            </a:rPr>
            <a:t> Analysis</a:t>
          </a:r>
          <a:endParaRPr lang="en-US" dirty="0">
            <a:latin typeface="Futura Md BT"/>
          </a:endParaRPr>
        </a:p>
      </dgm:t>
    </dgm:pt>
    <dgm:pt modelId="{7E996356-7C78-DA44-9E2E-F1A5A4674D06}" type="parTrans" cxnId="{9D30FC53-0224-4D46-829E-37A3F059E523}">
      <dgm:prSet/>
      <dgm:spPr/>
      <dgm:t>
        <a:bodyPr/>
        <a:lstStyle/>
        <a:p>
          <a:endParaRPr lang="en-US"/>
        </a:p>
      </dgm:t>
    </dgm:pt>
    <dgm:pt modelId="{8554C7B7-7341-3F41-8C07-74561CE62438}" type="sibTrans" cxnId="{9D30FC53-0224-4D46-829E-37A3F059E523}">
      <dgm:prSet/>
      <dgm:spPr/>
      <dgm:t>
        <a:bodyPr/>
        <a:lstStyle/>
        <a:p>
          <a:endParaRPr lang="en-US"/>
        </a:p>
      </dgm:t>
    </dgm:pt>
    <dgm:pt modelId="{64B9C017-7D78-A944-A6EB-32E6C59FF38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Critical Qualitative</a:t>
          </a:r>
          <a:endParaRPr lang="en-US" dirty="0">
            <a:latin typeface="Futura Md BT"/>
          </a:endParaRPr>
        </a:p>
      </dgm:t>
    </dgm:pt>
    <dgm:pt modelId="{BC1BBAAB-0F64-EE48-89A9-BFA473E72571}" type="parTrans" cxnId="{BF37787E-81CB-954F-BD72-06F2A5F28A77}">
      <dgm:prSet/>
      <dgm:spPr/>
      <dgm:t>
        <a:bodyPr/>
        <a:lstStyle/>
        <a:p>
          <a:endParaRPr lang="en-US"/>
        </a:p>
      </dgm:t>
    </dgm:pt>
    <dgm:pt modelId="{7C79F940-E4C7-8B4C-B247-6E551E718E6A}" type="sibTrans" cxnId="{BF37787E-81CB-954F-BD72-06F2A5F28A77}">
      <dgm:prSet/>
      <dgm:spPr/>
      <dgm:t>
        <a:bodyPr/>
        <a:lstStyle/>
        <a:p>
          <a:endParaRPr lang="en-US"/>
        </a:p>
      </dgm:t>
    </dgm:pt>
    <dgm:pt modelId="{D3DD844E-BC1B-BE4E-9066-82147BADDDC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Futura Md BT"/>
            </a:rPr>
            <a:t>Postmodern Research</a:t>
          </a:r>
          <a:endParaRPr lang="en-US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/>
        </a:p>
      </dgm:t>
    </dgm:pt>
    <dgm:pt modelId="{CA3743F5-460A-FC4A-972C-EE8DC461C211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 err="1" smtClean="0">
              <a:latin typeface="Futura Md BT"/>
            </a:rPr>
            <a:t>Netnography</a:t>
          </a:r>
          <a:endParaRPr lang="en-US" dirty="0">
            <a:latin typeface="Futura Md BT"/>
          </a:endParaRPr>
        </a:p>
      </dgm:t>
    </dgm:pt>
    <dgm:pt modelId="{0A9E2806-DFFE-C64D-A693-30906B2F7CEC}" type="parTrans" cxnId="{7EF31C18-BCDA-C545-80B4-BE7A8245CFC8}">
      <dgm:prSet/>
      <dgm:spPr/>
      <dgm:t>
        <a:bodyPr/>
        <a:lstStyle/>
        <a:p>
          <a:endParaRPr lang="en-US"/>
        </a:p>
      </dgm:t>
    </dgm:pt>
    <dgm:pt modelId="{3EBCA7AD-E6FA-674D-8064-1E930E03883E}" type="sibTrans" cxnId="{7EF31C18-BCDA-C545-80B4-BE7A8245CFC8}">
      <dgm:prSet/>
      <dgm:spPr/>
      <dgm:t>
        <a:bodyPr/>
        <a:lstStyle/>
        <a:p>
          <a:endParaRPr lang="en-US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36BD7B7F-9D69-47C5-AF00-E398FAC36F66}" type="pres">
      <dgm:prSet presAssocID="{2411CB75-42E3-4BB8-8DD1-9DEE37F987FC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E7ADD1-8B46-5F42-B7B6-FED4F33CF408}" type="pres">
      <dgm:prSet presAssocID="{504FE497-66A5-4E45-AA2E-4FFC8B628CDF}" presName="parSpace" presStyleCnt="0"/>
      <dgm:spPr/>
    </dgm:pt>
    <dgm:pt modelId="{87C4F9B5-A8E0-4E4D-B01E-6E34AAB7436C}" type="pres">
      <dgm:prSet presAssocID="{87D731C4-2C4F-CD40-BED7-C53B43FB9198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7409E119-574C-2446-AE34-8C0114F60627}" type="pres">
      <dgm:prSet presAssocID="{01B657EF-6407-E24A-B579-D76D7498D90E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1D327-B5D5-8B4E-8CA1-35B2D06AD810}" type="pres">
      <dgm:prSet presAssocID="{8554C7B7-7341-3F41-8C07-74561CE62438}" presName="parSpace" presStyleCnt="0"/>
      <dgm:spPr/>
    </dgm:pt>
    <dgm:pt modelId="{65B85D14-9DBF-734F-96D1-D37D4EDDEA60}" type="pres">
      <dgm:prSet presAssocID="{64B9C017-7D78-A944-A6EB-32E6C59FF387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5B7518-EF7F-1146-B633-BB35868CE220}" type="pres">
      <dgm:prSet presAssocID="{7C79F940-E4C7-8B4C-B247-6E551E718E6A}" presName="parSpace" presStyleCnt="0"/>
      <dgm:spPr/>
    </dgm:pt>
    <dgm:pt modelId="{0AC68CFF-B477-7D4D-A2E2-35AA77451DF2}" type="pres">
      <dgm:prSet presAssocID="{D3DD844E-BC1B-BE4E-9066-82147BADDDC3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39B6D-29A9-3245-9BFE-DED6A445116F}" type="pres">
      <dgm:prSet presAssocID="{5D0253D4-EA14-3B49-80FA-3B8218C1F9DC}" presName="parSpace" presStyleCnt="0"/>
      <dgm:spPr/>
    </dgm:pt>
    <dgm:pt modelId="{B0470AEA-520D-5B4D-AC44-1EBC5BBA2AF3}" type="pres">
      <dgm:prSet presAssocID="{CA3743F5-460A-FC4A-972C-EE8DC461C2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622BA2-B75E-8C42-A905-8E1762B527FF}" type="presOf" srcId="{D3DD844E-BC1B-BE4E-9066-82147BADDDC3}" destId="{0AC68CFF-B477-7D4D-A2E2-35AA77451DF2}" srcOrd="0" destOrd="0" presId="urn:microsoft.com/office/officeart/2005/8/layout/hChevron3"/>
    <dgm:cxn modelId="{1CD4CD2E-31B7-EF46-8B96-CADE9E6409EB}" type="presOf" srcId="{01B657EF-6407-E24A-B579-D76D7498D90E}" destId="{7409E119-574C-2446-AE34-8C0114F60627}" srcOrd="0" destOrd="0" presId="urn:microsoft.com/office/officeart/2005/8/layout/hChevron3"/>
    <dgm:cxn modelId="{D9AB4857-06FB-5747-8422-022B5BD6A51E}" type="presOf" srcId="{2411CB75-42E3-4BB8-8DD1-9DEE37F987FC}" destId="{36BD7B7F-9D69-47C5-AF00-E398FAC36F66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6FFEB299-4611-844C-951D-2CBCF3D8AB61}" type="presOf" srcId="{64B9C017-7D78-A944-A6EB-32E6C59FF387}" destId="{65B85D14-9DBF-734F-96D1-D37D4EDDEA60}" srcOrd="0" destOrd="0" presId="urn:microsoft.com/office/officeart/2005/8/layout/hChevron3"/>
    <dgm:cxn modelId="{C85F72D7-3A55-48D6-8CFC-1D8C957710FC}" srcId="{F46A7DCB-460A-41D0-8947-9145895FCB53}" destId="{2411CB75-42E3-4BB8-8DD1-9DEE37F987FC}" srcOrd="3" destOrd="0" parTransId="{21D0A5C8-72C9-4DD1-94FC-7A45F4B851E9}" sibTransId="{504FE497-66A5-4E45-AA2E-4FFC8B628CDF}"/>
    <dgm:cxn modelId="{ED04AA55-976B-6E43-9290-3FCA81619127}" type="presOf" srcId="{C48801AB-7DAE-482D-AA6E-6520BB086F68}" destId="{C82BD2D4-9D47-4103-9E67-106E94AD2543}" srcOrd="0" destOrd="0" presId="urn:microsoft.com/office/officeart/2005/8/layout/hChevron3"/>
    <dgm:cxn modelId="{6F71A45D-262D-E048-AF98-144DCF3C21A4}" srcId="{F46A7DCB-460A-41D0-8947-9145895FCB53}" destId="{87D731C4-2C4F-CD40-BED7-C53B43FB9198}" srcOrd="4" destOrd="0" parTransId="{DD496974-3473-3B4E-A6C6-5803B35C926F}" sibTransId="{F359C7ED-F484-C34A-B11B-1695604064BB}"/>
    <dgm:cxn modelId="{7EF31C18-BCDA-C545-80B4-BE7A8245CFC8}" srcId="{F46A7DCB-460A-41D0-8947-9145895FCB53}" destId="{CA3743F5-460A-FC4A-972C-EE8DC461C211}" srcOrd="8" destOrd="0" parTransId="{0A9E2806-DFFE-C64D-A693-30906B2F7CEC}" sibTransId="{3EBCA7AD-E6FA-674D-8064-1E930E03883E}"/>
    <dgm:cxn modelId="{9D30FC53-0224-4D46-829E-37A3F059E523}" srcId="{F46A7DCB-460A-41D0-8947-9145895FCB53}" destId="{01B657EF-6407-E24A-B579-D76D7498D90E}" srcOrd="5" destOrd="0" parTransId="{7E996356-7C78-DA44-9E2E-F1A5A4674D06}" sibTransId="{8554C7B7-7341-3F41-8C07-74561CE62438}"/>
    <dgm:cxn modelId="{DA425BB7-C579-5A4D-8A87-916DF2441301}" srcId="{F46A7DCB-460A-41D0-8947-9145895FCB53}" destId="{D3DD844E-BC1B-BE4E-9066-82147BADDDC3}" srcOrd="7" destOrd="0" parTransId="{2225A9B5-93C0-F246-A17F-53A15663BB50}" sibTransId="{5D0253D4-EA14-3B49-80FA-3B8218C1F9DC}"/>
    <dgm:cxn modelId="{B22BBABF-7710-5E48-94C8-8612F3AEF948}" type="presOf" srcId="{F46A7DCB-460A-41D0-8947-9145895FCB53}" destId="{B98F969D-875B-4C44-8A06-340BDB48EFAE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9FA6F814-502D-4A4D-815B-49441DF62B74}" type="presOf" srcId="{C4C86101-14F4-4CD5-98AE-E663AB90B0C6}" destId="{25A9E42C-D867-406C-AEFE-3A41DF4E13BF}" srcOrd="0" destOrd="0" presId="urn:microsoft.com/office/officeart/2005/8/layout/hChevron3"/>
    <dgm:cxn modelId="{D9C27C55-4E84-8C4F-95DC-550482AAD24E}" type="presOf" srcId="{CA3743F5-460A-FC4A-972C-EE8DC461C211}" destId="{B0470AEA-520D-5B4D-AC44-1EBC5BBA2AF3}" srcOrd="0" destOrd="0" presId="urn:microsoft.com/office/officeart/2005/8/layout/hChevron3"/>
    <dgm:cxn modelId="{7B80EBFA-4E41-E04D-9BF3-7DA6BF8145C8}" type="presOf" srcId="{4A1BF54F-FF1A-4706-8AF2-9F61E3B1C13B}" destId="{F51C37D7-094F-471D-A3FC-1EE0AA939CE0}" srcOrd="0" destOrd="0" presId="urn:microsoft.com/office/officeart/2005/8/layout/hChevron3"/>
    <dgm:cxn modelId="{BF37787E-81CB-954F-BD72-06F2A5F28A77}" srcId="{F46A7DCB-460A-41D0-8947-9145895FCB53}" destId="{64B9C017-7D78-A944-A6EB-32E6C59FF387}" srcOrd="6" destOrd="0" parTransId="{BC1BBAAB-0F64-EE48-89A9-BFA473E72571}" sibTransId="{7C79F940-E4C7-8B4C-B247-6E551E718E6A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BD769687-3D58-9B4D-9A86-5D34DADBD086}" type="presOf" srcId="{87D731C4-2C4F-CD40-BED7-C53B43FB9198}" destId="{87C4F9B5-A8E0-4E4D-B01E-6E34AAB7436C}" srcOrd="0" destOrd="0" presId="urn:microsoft.com/office/officeart/2005/8/layout/hChevron3"/>
    <dgm:cxn modelId="{EEAADB4B-E14E-D248-B5E5-ED62A56CF242}" type="presParOf" srcId="{B98F969D-875B-4C44-8A06-340BDB48EFAE}" destId="{C82BD2D4-9D47-4103-9E67-106E94AD2543}" srcOrd="0" destOrd="0" presId="urn:microsoft.com/office/officeart/2005/8/layout/hChevron3"/>
    <dgm:cxn modelId="{D282894F-E648-2A40-83DB-562568522F10}" type="presParOf" srcId="{B98F969D-875B-4C44-8A06-340BDB48EFAE}" destId="{B8EFBF88-F8A2-4BC3-960B-5DEB5081BAE3}" srcOrd="1" destOrd="0" presId="urn:microsoft.com/office/officeart/2005/8/layout/hChevron3"/>
    <dgm:cxn modelId="{94814973-5121-A44D-841B-66FF8721961C}" type="presParOf" srcId="{B98F969D-875B-4C44-8A06-340BDB48EFAE}" destId="{25A9E42C-D867-406C-AEFE-3A41DF4E13BF}" srcOrd="2" destOrd="0" presId="urn:microsoft.com/office/officeart/2005/8/layout/hChevron3"/>
    <dgm:cxn modelId="{CED3A001-A141-2C41-8FBC-48DCCBE04764}" type="presParOf" srcId="{B98F969D-875B-4C44-8A06-340BDB48EFAE}" destId="{880F91BA-32B8-41B5-AF19-0BADF6E95C63}" srcOrd="3" destOrd="0" presId="urn:microsoft.com/office/officeart/2005/8/layout/hChevron3"/>
    <dgm:cxn modelId="{C1BEB616-0B41-3B4B-A24A-1D3D2B2E1084}" type="presParOf" srcId="{B98F969D-875B-4C44-8A06-340BDB48EFAE}" destId="{F51C37D7-094F-471D-A3FC-1EE0AA939CE0}" srcOrd="4" destOrd="0" presId="urn:microsoft.com/office/officeart/2005/8/layout/hChevron3"/>
    <dgm:cxn modelId="{496AAC60-0AB3-EC48-9ADD-481465289078}" type="presParOf" srcId="{B98F969D-875B-4C44-8A06-340BDB48EFAE}" destId="{8A8BF45C-9F6F-4589-8FC8-BFF67D285556}" srcOrd="5" destOrd="0" presId="urn:microsoft.com/office/officeart/2005/8/layout/hChevron3"/>
    <dgm:cxn modelId="{5EE69733-6D76-C948-9EAC-C4C1FA2B2E79}" type="presParOf" srcId="{B98F969D-875B-4C44-8A06-340BDB48EFAE}" destId="{36BD7B7F-9D69-47C5-AF00-E398FAC36F66}" srcOrd="6" destOrd="0" presId="urn:microsoft.com/office/officeart/2005/8/layout/hChevron3"/>
    <dgm:cxn modelId="{F9F70D8A-581B-ED49-9BF9-6E2E27FE7818}" type="presParOf" srcId="{B98F969D-875B-4C44-8A06-340BDB48EFAE}" destId="{3EE7ADD1-8B46-5F42-B7B6-FED4F33CF408}" srcOrd="7" destOrd="0" presId="urn:microsoft.com/office/officeart/2005/8/layout/hChevron3"/>
    <dgm:cxn modelId="{C4E7F183-6C05-E048-85E3-FA786D849D06}" type="presParOf" srcId="{B98F969D-875B-4C44-8A06-340BDB48EFAE}" destId="{87C4F9B5-A8E0-4E4D-B01E-6E34AAB7436C}" srcOrd="8" destOrd="0" presId="urn:microsoft.com/office/officeart/2005/8/layout/hChevron3"/>
    <dgm:cxn modelId="{E364506C-7FEF-2E48-B72B-4F5699F45E65}" type="presParOf" srcId="{B98F969D-875B-4C44-8A06-340BDB48EFAE}" destId="{82776A5E-3C8A-3F47-A622-268F76DE3069}" srcOrd="9" destOrd="0" presId="urn:microsoft.com/office/officeart/2005/8/layout/hChevron3"/>
    <dgm:cxn modelId="{217CE0ED-5DE3-434E-B743-5022CDE7DAEF}" type="presParOf" srcId="{B98F969D-875B-4C44-8A06-340BDB48EFAE}" destId="{7409E119-574C-2446-AE34-8C0114F60627}" srcOrd="10" destOrd="0" presId="urn:microsoft.com/office/officeart/2005/8/layout/hChevron3"/>
    <dgm:cxn modelId="{285658AA-29C3-A24F-BD1B-3029292CB675}" type="presParOf" srcId="{B98F969D-875B-4C44-8A06-340BDB48EFAE}" destId="{0B61D327-B5D5-8B4E-8CA1-35B2D06AD810}" srcOrd="11" destOrd="0" presId="urn:microsoft.com/office/officeart/2005/8/layout/hChevron3"/>
    <dgm:cxn modelId="{4744F95E-594F-D04F-81E5-E2D043631DD4}" type="presParOf" srcId="{B98F969D-875B-4C44-8A06-340BDB48EFAE}" destId="{65B85D14-9DBF-734F-96D1-D37D4EDDEA60}" srcOrd="12" destOrd="0" presId="urn:microsoft.com/office/officeart/2005/8/layout/hChevron3"/>
    <dgm:cxn modelId="{B1701763-1D40-1A40-8201-C80D5DE90C68}" type="presParOf" srcId="{B98F969D-875B-4C44-8A06-340BDB48EFAE}" destId="{615B7518-EF7F-1146-B633-BB35868CE220}" srcOrd="13" destOrd="0" presId="urn:microsoft.com/office/officeart/2005/8/layout/hChevron3"/>
    <dgm:cxn modelId="{726C0CD3-0690-0145-A58E-D1F68F51A924}" type="presParOf" srcId="{B98F969D-875B-4C44-8A06-340BDB48EFAE}" destId="{0AC68CFF-B477-7D4D-A2E2-35AA77451DF2}" srcOrd="14" destOrd="0" presId="urn:microsoft.com/office/officeart/2005/8/layout/hChevron3"/>
    <dgm:cxn modelId="{90250FC8-05BE-1044-AF3B-222B9382C863}" type="presParOf" srcId="{B98F969D-875B-4C44-8A06-340BDB48EFAE}" destId="{74939B6D-29A9-3245-9BFE-DED6A445116F}" srcOrd="15" destOrd="0" presId="urn:microsoft.com/office/officeart/2005/8/layout/hChevron3"/>
    <dgm:cxn modelId="{8C82BF61-5C00-4341-AC70-5EBC87A301F8}" type="presParOf" srcId="{B98F969D-875B-4C44-8A06-340BDB48EFAE}" destId="{B0470AEA-520D-5B4D-AC44-1EBC5BBA2AF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8671EC-7A3A-9D45-8145-756D06F15F71}" type="presOf" srcId="{87D731C4-2C4F-CD40-BED7-C53B43FB9198}" destId="{87C4F9B5-A8E0-4E4D-B01E-6E34AAB7436C}" srcOrd="0" destOrd="0" presId="urn:microsoft.com/office/officeart/2005/8/layout/hChevron3"/>
    <dgm:cxn modelId="{30CC7E54-03E1-2C40-AF7C-54428B2584A8}" type="presOf" srcId="{4A1BF54F-FF1A-4706-8AF2-9F61E3B1C13B}" destId="{F51C37D7-094F-471D-A3FC-1EE0AA939CE0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E7ECFAB9-F458-4347-873E-EE2AC1B2A195}" type="presOf" srcId="{C4C86101-14F4-4CD5-98AE-E663AB90B0C6}" destId="{25A9E42C-D867-406C-AEFE-3A41DF4E13BF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F24321DD-0371-0E40-AFBD-0A0611C106CD}" type="presOf" srcId="{C48801AB-7DAE-482D-AA6E-6520BB086F68}" destId="{C82BD2D4-9D47-4103-9E67-106E94AD2543}" srcOrd="0" destOrd="0" presId="urn:microsoft.com/office/officeart/2005/8/layout/hChevron3"/>
    <dgm:cxn modelId="{AD9ACE65-6D86-C446-AD07-5041A78FB11C}" type="presOf" srcId="{F46A7DCB-460A-41D0-8947-9145895FCB53}" destId="{B98F969D-875B-4C44-8A06-340BDB48EFAE}" srcOrd="0" destOrd="0" presId="urn:microsoft.com/office/officeart/2005/8/layout/hChevron3"/>
    <dgm:cxn modelId="{BE4D5BE7-E8E2-264A-A2F5-055019D7C0B9}" type="presOf" srcId="{D3DD844E-BC1B-BE4E-9066-82147BADDDC3}" destId="{0AC68CFF-B477-7D4D-A2E2-35AA77451DF2}" srcOrd="0" destOrd="0" presId="urn:microsoft.com/office/officeart/2005/8/layout/hChevron3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EA0F75E8-224F-7245-B793-04CA8714CB53}" type="presParOf" srcId="{B98F969D-875B-4C44-8A06-340BDB48EFAE}" destId="{C82BD2D4-9D47-4103-9E67-106E94AD2543}" srcOrd="0" destOrd="0" presId="urn:microsoft.com/office/officeart/2005/8/layout/hChevron3"/>
    <dgm:cxn modelId="{DA95642D-AECA-C842-A51A-3FCD81CC24E8}" type="presParOf" srcId="{B98F969D-875B-4C44-8A06-340BDB48EFAE}" destId="{B8EFBF88-F8A2-4BC3-960B-5DEB5081BAE3}" srcOrd="1" destOrd="0" presId="urn:microsoft.com/office/officeart/2005/8/layout/hChevron3"/>
    <dgm:cxn modelId="{6E0A1528-CF1D-0447-9351-3A82A35BD674}" type="presParOf" srcId="{B98F969D-875B-4C44-8A06-340BDB48EFAE}" destId="{25A9E42C-D867-406C-AEFE-3A41DF4E13BF}" srcOrd="2" destOrd="0" presId="urn:microsoft.com/office/officeart/2005/8/layout/hChevron3"/>
    <dgm:cxn modelId="{3F8AFC7B-A1AF-EC4A-9695-6120D705F774}" type="presParOf" srcId="{B98F969D-875B-4C44-8A06-340BDB48EFAE}" destId="{880F91BA-32B8-41B5-AF19-0BADF6E95C63}" srcOrd="3" destOrd="0" presId="urn:microsoft.com/office/officeart/2005/8/layout/hChevron3"/>
    <dgm:cxn modelId="{CA293E26-8BE7-AB4D-95BA-7007B47E48A5}" type="presParOf" srcId="{B98F969D-875B-4C44-8A06-340BDB48EFAE}" destId="{F51C37D7-094F-471D-A3FC-1EE0AA939CE0}" srcOrd="4" destOrd="0" presId="urn:microsoft.com/office/officeart/2005/8/layout/hChevron3"/>
    <dgm:cxn modelId="{3608DD26-7C6E-184F-9D0C-A48B52534E9D}" type="presParOf" srcId="{B98F969D-875B-4C44-8A06-340BDB48EFAE}" destId="{8A8BF45C-9F6F-4589-8FC8-BFF67D285556}" srcOrd="5" destOrd="0" presId="urn:microsoft.com/office/officeart/2005/8/layout/hChevron3"/>
    <dgm:cxn modelId="{52E4943C-7FA6-9440-B772-9234E39FA5D8}" type="presParOf" srcId="{B98F969D-875B-4C44-8A06-340BDB48EFAE}" destId="{87C4F9B5-A8E0-4E4D-B01E-6E34AAB7436C}" srcOrd="6" destOrd="0" presId="urn:microsoft.com/office/officeart/2005/8/layout/hChevron3"/>
    <dgm:cxn modelId="{7E53C521-BE0B-7547-8B08-5E1F54C685C1}" type="presParOf" srcId="{B98F969D-875B-4C44-8A06-340BDB48EFAE}" destId="{82776A5E-3C8A-3F47-A622-268F76DE3069}" srcOrd="7" destOrd="0" presId="urn:microsoft.com/office/officeart/2005/8/layout/hChevron3"/>
    <dgm:cxn modelId="{55885335-32F4-5A4D-8AD2-ACDE5AE7A91D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5A343215-03E4-A244-B83E-5B24F04F08E1}" type="presOf" srcId="{87D731C4-2C4F-CD40-BED7-C53B43FB9198}" destId="{87C4F9B5-A8E0-4E4D-B01E-6E34AAB7436C}" srcOrd="0" destOrd="0" presId="urn:microsoft.com/office/officeart/2005/8/layout/hChevron3"/>
    <dgm:cxn modelId="{735F793E-B735-3C46-8F92-CEDA8986DE95}" type="presOf" srcId="{D3DD844E-BC1B-BE4E-9066-82147BADDDC3}" destId="{0AC68CFF-B477-7D4D-A2E2-35AA77451DF2}" srcOrd="0" destOrd="0" presId="urn:microsoft.com/office/officeart/2005/8/layout/hChevron3"/>
    <dgm:cxn modelId="{AE005B7D-B0F6-754A-B7BD-77962498E9B0}" type="presOf" srcId="{C4C86101-14F4-4CD5-98AE-E663AB90B0C6}" destId="{25A9E42C-D867-406C-AEFE-3A41DF4E13BF}" srcOrd="0" destOrd="0" presId="urn:microsoft.com/office/officeart/2005/8/layout/hChevron3"/>
    <dgm:cxn modelId="{93B3D9B3-362F-134D-AF46-D92271F46BE8}" type="presOf" srcId="{F46A7DCB-460A-41D0-8947-9145895FCB53}" destId="{B98F969D-875B-4C44-8A06-340BDB48EFAE}" srcOrd="0" destOrd="0" presId="urn:microsoft.com/office/officeart/2005/8/layout/hChevron3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2510B00B-2A9A-5543-BF98-413174B90718}" type="presOf" srcId="{C48801AB-7DAE-482D-AA6E-6520BB086F68}" destId="{C82BD2D4-9D47-4103-9E67-106E94AD2543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3459F84D-C5BE-4547-BBD2-76BFC4E3E503}" type="presOf" srcId="{4A1BF54F-FF1A-4706-8AF2-9F61E3B1C13B}" destId="{F51C37D7-094F-471D-A3FC-1EE0AA939CE0}" srcOrd="0" destOrd="0" presId="urn:microsoft.com/office/officeart/2005/8/layout/hChevron3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B9FC2589-A4EA-F645-B1CE-0211F0AA1D0E}" type="presParOf" srcId="{B98F969D-875B-4C44-8A06-340BDB48EFAE}" destId="{C82BD2D4-9D47-4103-9E67-106E94AD2543}" srcOrd="0" destOrd="0" presId="urn:microsoft.com/office/officeart/2005/8/layout/hChevron3"/>
    <dgm:cxn modelId="{D055AE30-33BD-EB4E-93A1-C1E4FAC029BB}" type="presParOf" srcId="{B98F969D-875B-4C44-8A06-340BDB48EFAE}" destId="{B8EFBF88-F8A2-4BC3-960B-5DEB5081BAE3}" srcOrd="1" destOrd="0" presId="urn:microsoft.com/office/officeart/2005/8/layout/hChevron3"/>
    <dgm:cxn modelId="{C6593B58-345B-7B46-BE63-FC009AC0DDAC}" type="presParOf" srcId="{B98F969D-875B-4C44-8A06-340BDB48EFAE}" destId="{25A9E42C-D867-406C-AEFE-3A41DF4E13BF}" srcOrd="2" destOrd="0" presId="urn:microsoft.com/office/officeart/2005/8/layout/hChevron3"/>
    <dgm:cxn modelId="{5415B8C2-038D-CD4E-AA22-1BD38BF7F8A1}" type="presParOf" srcId="{B98F969D-875B-4C44-8A06-340BDB48EFAE}" destId="{880F91BA-32B8-41B5-AF19-0BADF6E95C63}" srcOrd="3" destOrd="0" presId="urn:microsoft.com/office/officeart/2005/8/layout/hChevron3"/>
    <dgm:cxn modelId="{0F0A50E9-89FD-7B47-A7AD-27EE7275574C}" type="presParOf" srcId="{B98F969D-875B-4C44-8A06-340BDB48EFAE}" destId="{F51C37D7-094F-471D-A3FC-1EE0AA939CE0}" srcOrd="4" destOrd="0" presId="urn:microsoft.com/office/officeart/2005/8/layout/hChevron3"/>
    <dgm:cxn modelId="{10B832EF-FC3E-5249-9684-1F1208077F62}" type="presParOf" srcId="{B98F969D-875B-4C44-8A06-340BDB48EFAE}" destId="{8A8BF45C-9F6F-4589-8FC8-BFF67D285556}" srcOrd="5" destOrd="0" presId="urn:microsoft.com/office/officeart/2005/8/layout/hChevron3"/>
    <dgm:cxn modelId="{ED7A770E-5D33-2F41-BEF5-50653C4EE49D}" type="presParOf" srcId="{B98F969D-875B-4C44-8A06-340BDB48EFAE}" destId="{87C4F9B5-A8E0-4E4D-B01E-6E34AAB7436C}" srcOrd="6" destOrd="0" presId="urn:microsoft.com/office/officeart/2005/8/layout/hChevron3"/>
    <dgm:cxn modelId="{30EE89CC-3451-0F41-8861-43FE00C211C0}" type="presParOf" srcId="{B98F969D-875B-4C44-8A06-340BDB48EFAE}" destId="{82776A5E-3C8A-3F47-A622-268F76DE3069}" srcOrd="7" destOrd="0" presId="urn:microsoft.com/office/officeart/2005/8/layout/hChevron3"/>
    <dgm:cxn modelId="{45B25C08-C321-684A-91EA-9308D16A5486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CE7CF6A8-DD8B-3E4C-A5C8-0CC681D6F322}" type="presOf" srcId="{C48801AB-7DAE-482D-AA6E-6520BB086F68}" destId="{C82BD2D4-9D47-4103-9E67-106E94AD2543}" srcOrd="0" destOrd="0" presId="urn:microsoft.com/office/officeart/2005/8/layout/hChevron3"/>
    <dgm:cxn modelId="{4C1478DB-B1B7-D740-88A8-5CC995CF7136}" type="presOf" srcId="{87D731C4-2C4F-CD40-BED7-C53B43FB9198}" destId="{87C4F9B5-A8E0-4E4D-B01E-6E34AAB7436C}" srcOrd="0" destOrd="0" presId="urn:microsoft.com/office/officeart/2005/8/layout/hChevron3"/>
    <dgm:cxn modelId="{D366A6C2-669E-0F42-B854-89D9978764D3}" type="presOf" srcId="{D3DD844E-BC1B-BE4E-9066-82147BADDDC3}" destId="{0AC68CFF-B477-7D4D-A2E2-35AA77451DF2}" srcOrd="0" destOrd="0" presId="urn:microsoft.com/office/officeart/2005/8/layout/hChevron3"/>
    <dgm:cxn modelId="{17793736-C0B5-2B42-975D-3E3F13FBEB34}" type="presOf" srcId="{4A1BF54F-FF1A-4706-8AF2-9F61E3B1C13B}" destId="{F51C37D7-094F-471D-A3FC-1EE0AA939CE0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1BA26606-0073-2448-B0DD-2D40F87185D4}" type="presOf" srcId="{F46A7DCB-460A-41D0-8947-9145895FCB53}" destId="{B98F969D-875B-4C44-8A06-340BDB48EFAE}" srcOrd="0" destOrd="0" presId="urn:microsoft.com/office/officeart/2005/8/layout/hChevron3"/>
    <dgm:cxn modelId="{3F297817-B87B-F143-AD83-DD2B64434AC7}" type="presOf" srcId="{C4C86101-14F4-4CD5-98AE-E663AB90B0C6}" destId="{25A9E42C-D867-406C-AEFE-3A41DF4E13BF}" srcOrd="0" destOrd="0" presId="urn:microsoft.com/office/officeart/2005/8/layout/hChevron3"/>
    <dgm:cxn modelId="{B89F2948-9A78-BB44-9FBA-4C088ADE65F3}" type="presParOf" srcId="{B98F969D-875B-4C44-8A06-340BDB48EFAE}" destId="{C82BD2D4-9D47-4103-9E67-106E94AD2543}" srcOrd="0" destOrd="0" presId="urn:microsoft.com/office/officeart/2005/8/layout/hChevron3"/>
    <dgm:cxn modelId="{6A9CF2C6-8327-E342-82AE-229C8B14B395}" type="presParOf" srcId="{B98F969D-875B-4C44-8A06-340BDB48EFAE}" destId="{B8EFBF88-F8A2-4BC3-960B-5DEB5081BAE3}" srcOrd="1" destOrd="0" presId="urn:microsoft.com/office/officeart/2005/8/layout/hChevron3"/>
    <dgm:cxn modelId="{54621DCB-385A-5044-A1DD-F2C18E3C499E}" type="presParOf" srcId="{B98F969D-875B-4C44-8A06-340BDB48EFAE}" destId="{25A9E42C-D867-406C-AEFE-3A41DF4E13BF}" srcOrd="2" destOrd="0" presId="urn:microsoft.com/office/officeart/2005/8/layout/hChevron3"/>
    <dgm:cxn modelId="{DF0778AC-53C3-0F4B-8EF2-281019B25E46}" type="presParOf" srcId="{B98F969D-875B-4C44-8A06-340BDB48EFAE}" destId="{880F91BA-32B8-41B5-AF19-0BADF6E95C63}" srcOrd="3" destOrd="0" presId="urn:microsoft.com/office/officeart/2005/8/layout/hChevron3"/>
    <dgm:cxn modelId="{1ADA0458-CCAF-BD47-9E89-EC954CB7DED5}" type="presParOf" srcId="{B98F969D-875B-4C44-8A06-340BDB48EFAE}" destId="{F51C37D7-094F-471D-A3FC-1EE0AA939CE0}" srcOrd="4" destOrd="0" presId="urn:microsoft.com/office/officeart/2005/8/layout/hChevron3"/>
    <dgm:cxn modelId="{55B43AD0-4861-9E4B-AFEB-4FE5C3D03BD5}" type="presParOf" srcId="{B98F969D-875B-4C44-8A06-340BDB48EFAE}" destId="{8A8BF45C-9F6F-4589-8FC8-BFF67D285556}" srcOrd="5" destOrd="0" presId="urn:microsoft.com/office/officeart/2005/8/layout/hChevron3"/>
    <dgm:cxn modelId="{CD4EA0AC-89C9-D64B-8787-D68503504B27}" type="presParOf" srcId="{B98F969D-875B-4C44-8A06-340BDB48EFAE}" destId="{87C4F9B5-A8E0-4E4D-B01E-6E34AAB7436C}" srcOrd="6" destOrd="0" presId="urn:microsoft.com/office/officeart/2005/8/layout/hChevron3"/>
    <dgm:cxn modelId="{359656C5-9DCF-D54D-9DC8-12A7AC35DD40}" type="presParOf" srcId="{B98F969D-875B-4C44-8A06-340BDB48EFAE}" destId="{82776A5E-3C8A-3F47-A622-268F76DE3069}" srcOrd="7" destOrd="0" presId="urn:microsoft.com/office/officeart/2005/8/layout/hChevron3"/>
    <dgm:cxn modelId="{B33F6BB6-447F-B84D-B7EC-0860113528D0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D6490D-3E21-7644-8A08-B7ECEEA0AE29}" type="presOf" srcId="{F46A7DCB-460A-41D0-8947-9145895FCB53}" destId="{B98F969D-875B-4C44-8A06-340BDB48EFAE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68220479-671D-8C4F-98C8-6FD80FDE4D47}" type="presOf" srcId="{C48801AB-7DAE-482D-AA6E-6520BB086F68}" destId="{C82BD2D4-9D47-4103-9E67-106E94AD2543}" srcOrd="0" destOrd="0" presId="urn:microsoft.com/office/officeart/2005/8/layout/hChevron3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947C1B55-78CD-5547-831B-45714A962596}" type="presOf" srcId="{87D731C4-2C4F-CD40-BED7-C53B43FB9198}" destId="{87C4F9B5-A8E0-4E4D-B01E-6E34AAB7436C}" srcOrd="0" destOrd="0" presId="urn:microsoft.com/office/officeart/2005/8/layout/hChevron3"/>
    <dgm:cxn modelId="{3D2C6013-09D3-E64E-942E-622D5DC41729}" type="presOf" srcId="{D3DD844E-BC1B-BE4E-9066-82147BADDDC3}" destId="{0AC68CFF-B477-7D4D-A2E2-35AA77451DF2}" srcOrd="0" destOrd="0" presId="urn:microsoft.com/office/officeart/2005/8/layout/hChevron3"/>
    <dgm:cxn modelId="{F8D88DE6-5A35-7A45-86A7-857AF1EFC816}" type="presOf" srcId="{C4C86101-14F4-4CD5-98AE-E663AB90B0C6}" destId="{25A9E42C-D867-406C-AEFE-3A41DF4E13BF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85AC559C-12D8-8447-B092-702C1D40F995}" type="presOf" srcId="{4A1BF54F-FF1A-4706-8AF2-9F61E3B1C13B}" destId="{F51C37D7-094F-471D-A3FC-1EE0AA939CE0}" srcOrd="0" destOrd="0" presId="urn:microsoft.com/office/officeart/2005/8/layout/hChevron3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3E89ECBF-29A2-0B48-BD53-FAAA3AC5DC55}" type="presParOf" srcId="{B98F969D-875B-4C44-8A06-340BDB48EFAE}" destId="{C82BD2D4-9D47-4103-9E67-106E94AD2543}" srcOrd="0" destOrd="0" presId="urn:microsoft.com/office/officeart/2005/8/layout/hChevron3"/>
    <dgm:cxn modelId="{D73CC8BC-6F58-0D44-B9E2-061132736866}" type="presParOf" srcId="{B98F969D-875B-4C44-8A06-340BDB48EFAE}" destId="{B8EFBF88-F8A2-4BC3-960B-5DEB5081BAE3}" srcOrd="1" destOrd="0" presId="urn:microsoft.com/office/officeart/2005/8/layout/hChevron3"/>
    <dgm:cxn modelId="{F08D75B1-24A3-BE47-8499-C8AB50DC7762}" type="presParOf" srcId="{B98F969D-875B-4C44-8A06-340BDB48EFAE}" destId="{25A9E42C-D867-406C-AEFE-3A41DF4E13BF}" srcOrd="2" destOrd="0" presId="urn:microsoft.com/office/officeart/2005/8/layout/hChevron3"/>
    <dgm:cxn modelId="{1A364197-2CED-E44D-999F-92F0715BE365}" type="presParOf" srcId="{B98F969D-875B-4C44-8A06-340BDB48EFAE}" destId="{880F91BA-32B8-41B5-AF19-0BADF6E95C63}" srcOrd="3" destOrd="0" presId="urn:microsoft.com/office/officeart/2005/8/layout/hChevron3"/>
    <dgm:cxn modelId="{E22A9B73-0FCB-2B4E-AA3B-466EB9E01814}" type="presParOf" srcId="{B98F969D-875B-4C44-8A06-340BDB48EFAE}" destId="{F51C37D7-094F-471D-A3FC-1EE0AA939CE0}" srcOrd="4" destOrd="0" presId="urn:microsoft.com/office/officeart/2005/8/layout/hChevron3"/>
    <dgm:cxn modelId="{37590BCD-A386-F84B-B18F-055D9B3DD3B1}" type="presParOf" srcId="{B98F969D-875B-4C44-8A06-340BDB48EFAE}" destId="{8A8BF45C-9F6F-4589-8FC8-BFF67D285556}" srcOrd="5" destOrd="0" presId="urn:microsoft.com/office/officeart/2005/8/layout/hChevron3"/>
    <dgm:cxn modelId="{C961004A-67BC-5945-91CA-B8C0A78839AB}" type="presParOf" srcId="{B98F969D-875B-4C44-8A06-340BDB48EFAE}" destId="{87C4F9B5-A8E0-4E4D-B01E-6E34AAB7436C}" srcOrd="6" destOrd="0" presId="urn:microsoft.com/office/officeart/2005/8/layout/hChevron3"/>
    <dgm:cxn modelId="{F8C191F2-5461-744B-9637-16BA39A231D8}" type="presParOf" srcId="{B98F969D-875B-4C44-8A06-340BDB48EFAE}" destId="{82776A5E-3C8A-3F47-A622-268F76DE3069}" srcOrd="7" destOrd="0" presId="urn:microsoft.com/office/officeart/2005/8/layout/hChevron3"/>
    <dgm:cxn modelId="{C6B8914E-193C-6D4C-8819-93AE757B9E1A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C2154F-93CF-7A48-BD81-7208D321E7B4}" type="presOf" srcId="{C4C86101-14F4-4CD5-98AE-E663AB90B0C6}" destId="{25A9E42C-D867-406C-AEFE-3A41DF4E13BF}" srcOrd="0" destOrd="0" presId="urn:microsoft.com/office/officeart/2005/8/layout/hChevron3"/>
    <dgm:cxn modelId="{5C1FF1C4-45E4-0B42-8987-5616EB64A859}" type="presOf" srcId="{C48801AB-7DAE-482D-AA6E-6520BB086F68}" destId="{C82BD2D4-9D47-4103-9E67-106E94AD2543}" srcOrd="0" destOrd="0" presId="urn:microsoft.com/office/officeart/2005/8/layout/hChevron3"/>
    <dgm:cxn modelId="{903310D6-B7AC-7C49-85BF-2EAC70DC013B}" type="presOf" srcId="{D3DD844E-BC1B-BE4E-9066-82147BADDDC3}" destId="{0AC68CFF-B477-7D4D-A2E2-35AA77451DF2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C1C785FC-5D4E-E040-A6DD-F0A9D981D59F}" type="presOf" srcId="{4A1BF54F-FF1A-4706-8AF2-9F61E3B1C13B}" destId="{F51C37D7-094F-471D-A3FC-1EE0AA939CE0}" srcOrd="0" destOrd="0" presId="urn:microsoft.com/office/officeart/2005/8/layout/hChevron3"/>
    <dgm:cxn modelId="{C81DC251-798E-DE4B-80F9-5FEEABEA172A}" type="presOf" srcId="{F46A7DCB-460A-41D0-8947-9145895FCB53}" destId="{B98F969D-875B-4C44-8A06-340BDB48EFAE}" srcOrd="0" destOrd="0" presId="urn:microsoft.com/office/officeart/2005/8/layout/hChevron3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CD451938-DE26-404E-B5CD-A17D39D7BB0E}" type="presOf" srcId="{87D731C4-2C4F-CD40-BED7-C53B43FB9198}" destId="{87C4F9B5-A8E0-4E4D-B01E-6E34AAB7436C}" srcOrd="0" destOrd="0" presId="urn:microsoft.com/office/officeart/2005/8/layout/hChevron3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555FF56C-5DF2-EE48-A147-BBC18A424DB3}" type="presParOf" srcId="{B98F969D-875B-4C44-8A06-340BDB48EFAE}" destId="{C82BD2D4-9D47-4103-9E67-106E94AD2543}" srcOrd="0" destOrd="0" presId="urn:microsoft.com/office/officeart/2005/8/layout/hChevron3"/>
    <dgm:cxn modelId="{5DAB5E77-3180-3B4A-AA64-A29EAFF92600}" type="presParOf" srcId="{B98F969D-875B-4C44-8A06-340BDB48EFAE}" destId="{B8EFBF88-F8A2-4BC3-960B-5DEB5081BAE3}" srcOrd="1" destOrd="0" presId="urn:microsoft.com/office/officeart/2005/8/layout/hChevron3"/>
    <dgm:cxn modelId="{7393288A-4261-F947-8A8E-4299FF6F5490}" type="presParOf" srcId="{B98F969D-875B-4C44-8A06-340BDB48EFAE}" destId="{25A9E42C-D867-406C-AEFE-3A41DF4E13BF}" srcOrd="2" destOrd="0" presId="urn:microsoft.com/office/officeart/2005/8/layout/hChevron3"/>
    <dgm:cxn modelId="{67DBF513-A996-EE4C-81A2-B9332172D46C}" type="presParOf" srcId="{B98F969D-875B-4C44-8A06-340BDB48EFAE}" destId="{880F91BA-32B8-41B5-AF19-0BADF6E95C63}" srcOrd="3" destOrd="0" presId="urn:microsoft.com/office/officeart/2005/8/layout/hChevron3"/>
    <dgm:cxn modelId="{6DDB15B7-231B-E941-B788-EF33FF4B6D2C}" type="presParOf" srcId="{B98F969D-875B-4C44-8A06-340BDB48EFAE}" destId="{F51C37D7-094F-471D-A3FC-1EE0AA939CE0}" srcOrd="4" destOrd="0" presId="urn:microsoft.com/office/officeart/2005/8/layout/hChevron3"/>
    <dgm:cxn modelId="{92C7D1E9-0F3C-7744-B5F1-0774BFFDFE02}" type="presParOf" srcId="{B98F969D-875B-4C44-8A06-340BDB48EFAE}" destId="{8A8BF45C-9F6F-4589-8FC8-BFF67D285556}" srcOrd="5" destOrd="0" presId="urn:microsoft.com/office/officeart/2005/8/layout/hChevron3"/>
    <dgm:cxn modelId="{F96BAFD3-7B58-9A41-BD04-8B8BCD92B63A}" type="presParOf" srcId="{B98F969D-875B-4C44-8A06-340BDB48EFAE}" destId="{87C4F9B5-A8E0-4E4D-B01E-6E34AAB7436C}" srcOrd="6" destOrd="0" presId="urn:microsoft.com/office/officeart/2005/8/layout/hChevron3"/>
    <dgm:cxn modelId="{3970B603-E68D-B34D-90D9-A7844A5097C4}" type="presParOf" srcId="{B98F969D-875B-4C44-8A06-340BDB48EFAE}" destId="{82776A5E-3C8A-3F47-A622-268F76DE3069}" srcOrd="7" destOrd="0" presId="urn:microsoft.com/office/officeart/2005/8/layout/hChevron3"/>
    <dgm:cxn modelId="{5A94963F-3C34-9F40-9C6D-F3A899784BE0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8DA28E-0CCF-124F-BA42-B47D4DC9E7DA}" type="presOf" srcId="{87D731C4-2C4F-CD40-BED7-C53B43FB9198}" destId="{87C4F9B5-A8E0-4E4D-B01E-6E34AAB7436C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F69784B1-61FB-D147-A69E-E96042B75F71}" type="presOf" srcId="{D3DD844E-BC1B-BE4E-9066-82147BADDDC3}" destId="{0AC68CFF-B477-7D4D-A2E2-35AA77451DF2}" srcOrd="0" destOrd="0" presId="urn:microsoft.com/office/officeart/2005/8/layout/hChevron3"/>
    <dgm:cxn modelId="{CE296642-A295-1D49-B712-17647A44E3DD}" type="presOf" srcId="{C48801AB-7DAE-482D-AA6E-6520BB086F68}" destId="{C82BD2D4-9D47-4103-9E67-106E94AD2543}" srcOrd="0" destOrd="0" presId="urn:microsoft.com/office/officeart/2005/8/layout/hChevron3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A09EDBC9-A02C-5B4C-A574-4F15BCFB6ADE}" type="presOf" srcId="{F46A7DCB-460A-41D0-8947-9145895FCB53}" destId="{B98F969D-875B-4C44-8A06-340BDB48EFAE}" srcOrd="0" destOrd="0" presId="urn:microsoft.com/office/officeart/2005/8/layout/hChevron3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A6A8A065-48C4-E14B-B3A2-3C740CBE2ABB}" type="presOf" srcId="{C4C86101-14F4-4CD5-98AE-E663AB90B0C6}" destId="{25A9E42C-D867-406C-AEFE-3A41DF4E13BF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13589BC0-C2E2-C848-86EA-F4973BB17E31}" type="presOf" srcId="{4A1BF54F-FF1A-4706-8AF2-9F61E3B1C13B}" destId="{F51C37D7-094F-471D-A3FC-1EE0AA939CE0}" srcOrd="0" destOrd="0" presId="urn:microsoft.com/office/officeart/2005/8/layout/hChevron3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9C50E8FD-ED95-3C43-890D-C655D53F1E37}" type="presParOf" srcId="{B98F969D-875B-4C44-8A06-340BDB48EFAE}" destId="{C82BD2D4-9D47-4103-9E67-106E94AD2543}" srcOrd="0" destOrd="0" presId="urn:microsoft.com/office/officeart/2005/8/layout/hChevron3"/>
    <dgm:cxn modelId="{B84020F7-7251-6F43-AECC-34B7867EAC28}" type="presParOf" srcId="{B98F969D-875B-4C44-8A06-340BDB48EFAE}" destId="{B8EFBF88-F8A2-4BC3-960B-5DEB5081BAE3}" srcOrd="1" destOrd="0" presId="urn:microsoft.com/office/officeart/2005/8/layout/hChevron3"/>
    <dgm:cxn modelId="{1956CDB9-883B-9646-B64E-1D9AE6169A7D}" type="presParOf" srcId="{B98F969D-875B-4C44-8A06-340BDB48EFAE}" destId="{25A9E42C-D867-406C-AEFE-3A41DF4E13BF}" srcOrd="2" destOrd="0" presId="urn:microsoft.com/office/officeart/2005/8/layout/hChevron3"/>
    <dgm:cxn modelId="{3FC1FF69-2182-9045-8746-84FAC10CF59C}" type="presParOf" srcId="{B98F969D-875B-4C44-8A06-340BDB48EFAE}" destId="{880F91BA-32B8-41B5-AF19-0BADF6E95C63}" srcOrd="3" destOrd="0" presId="urn:microsoft.com/office/officeart/2005/8/layout/hChevron3"/>
    <dgm:cxn modelId="{329D32F0-0FA2-3E43-B362-90D5FECC3FD7}" type="presParOf" srcId="{B98F969D-875B-4C44-8A06-340BDB48EFAE}" destId="{F51C37D7-094F-471D-A3FC-1EE0AA939CE0}" srcOrd="4" destOrd="0" presId="urn:microsoft.com/office/officeart/2005/8/layout/hChevron3"/>
    <dgm:cxn modelId="{3F23628D-647D-BB48-9462-AC3791376EA9}" type="presParOf" srcId="{B98F969D-875B-4C44-8A06-340BDB48EFAE}" destId="{8A8BF45C-9F6F-4589-8FC8-BFF67D285556}" srcOrd="5" destOrd="0" presId="urn:microsoft.com/office/officeart/2005/8/layout/hChevron3"/>
    <dgm:cxn modelId="{CD7856A3-2608-7B4F-995F-0A26869ECB33}" type="presParOf" srcId="{B98F969D-875B-4C44-8A06-340BDB48EFAE}" destId="{87C4F9B5-A8E0-4E4D-B01E-6E34AAB7436C}" srcOrd="6" destOrd="0" presId="urn:microsoft.com/office/officeart/2005/8/layout/hChevron3"/>
    <dgm:cxn modelId="{2CC1CEA2-91FF-CE4F-8FE7-BF32C1E46E3B}" type="presParOf" srcId="{B98F969D-875B-4C44-8A06-340BDB48EFAE}" destId="{82776A5E-3C8A-3F47-A622-268F76DE3069}" srcOrd="7" destOrd="0" presId="urn:microsoft.com/office/officeart/2005/8/layout/hChevron3"/>
    <dgm:cxn modelId="{EC064E40-2DE9-794F-9EB9-A97F4172D3BB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200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9707C9-1A88-B847-8FDC-0B40F4F47240}" type="presOf" srcId="{87D731C4-2C4F-CD40-BED7-C53B43FB9198}" destId="{87C4F9B5-A8E0-4E4D-B01E-6E34AAB7436C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941FFFCE-DDE6-CB4A-A01F-BB8214F0B619}" type="presOf" srcId="{C48801AB-7DAE-482D-AA6E-6520BB086F68}" destId="{C82BD2D4-9D47-4103-9E67-106E94AD2543}" srcOrd="0" destOrd="0" presId="urn:microsoft.com/office/officeart/2005/8/layout/hChevron3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9C2AAC41-C916-0242-8489-2C0A558E0D9C}" type="presOf" srcId="{F46A7DCB-460A-41D0-8947-9145895FCB53}" destId="{B98F969D-875B-4C44-8A06-340BDB48EFAE}" srcOrd="0" destOrd="0" presId="urn:microsoft.com/office/officeart/2005/8/layout/hChevron3"/>
    <dgm:cxn modelId="{AC6ECE26-3499-744B-991D-08F19F1202E5}" type="presOf" srcId="{D3DD844E-BC1B-BE4E-9066-82147BADDDC3}" destId="{0AC68CFF-B477-7D4D-A2E2-35AA77451DF2}" srcOrd="0" destOrd="0" presId="urn:microsoft.com/office/officeart/2005/8/layout/hChevron3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C9012F33-2BE4-B546-BCAF-52FE8A085667}" type="presOf" srcId="{C4C86101-14F4-4CD5-98AE-E663AB90B0C6}" destId="{25A9E42C-D867-406C-AEFE-3A41DF4E13BF}" srcOrd="0" destOrd="0" presId="urn:microsoft.com/office/officeart/2005/8/layout/hChevron3"/>
    <dgm:cxn modelId="{F6D2FFA3-F2B1-2040-93EA-7EB97C26E1B0}" type="presOf" srcId="{4A1BF54F-FF1A-4706-8AF2-9F61E3B1C13B}" destId="{F51C37D7-094F-471D-A3FC-1EE0AA939CE0}" srcOrd="0" destOrd="0" presId="urn:microsoft.com/office/officeart/2005/8/layout/hChevron3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9F964C8C-1A08-D247-8DC7-23CEFD66801D}" type="presParOf" srcId="{B98F969D-875B-4C44-8A06-340BDB48EFAE}" destId="{C82BD2D4-9D47-4103-9E67-106E94AD2543}" srcOrd="0" destOrd="0" presId="urn:microsoft.com/office/officeart/2005/8/layout/hChevron3"/>
    <dgm:cxn modelId="{C93540FA-FFE5-B24E-993D-59325FAA5581}" type="presParOf" srcId="{B98F969D-875B-4C44-8A06-340BDB48EFAE}" destId="{B8EFBF88-F8A2-4BC3-960B-5DEB5081BAE3}" srcOrd="1" destOrd="0" presId="urn:microsoft.com/office/officeart/2005/8/layout/hChevron3"/>
    <dgm:cxn modelId="{F1D0E311-D5C1-E84F-B2DF-A102D6933494}" type="presParOf" srcId="{B98F969D-875B-4C44-8A06-340BDB48EFAE}" destId="{25A9E42C-D867-406C-AEFE-3A41DF4E13BF}" srcOrd="2" destOrd="0" presId="urn:microsoft.com/office/officeart/2005/8/layout/hChevron3"/>
    <dgm:cxn modelId="{299BDAA3-C8DC-3345-BE36-D82FA40D94E1}" type="presParOf" srcId="{B98F969D-875B-4C44-8A06-340BDB48EFAE}" destId="{880F91BA-32B8-41B5-AF19-0BADF6E95C63}" srcOrd="3" destOrd="0" presId="urn:microsoft.com/office/officeart/2005/8/layout/hChevron3"/>
    <dgm:cxn modelId="{A417585B-164D-5049-9AA7-FE7D2BDA7851}" type="presParOf" srcId="{B98F969D-875B-4C44-8A06-340BDB48EFAE}" destId="{F51C37D7-094F-471D-A3FC-1EE0AA939CE0}" srcOrd="4" destOrd="0" presId="urn:microsoft.com/office/officeart/2005/8/layout/hChevron3"/>
    <dgm:cxn modelId="{D3FA98A2-3D18-184A-8C4B-CDFE5B12E51C}" type="presParOf" srcId="{B98F969D-875B-4C44-8A06-340BDB48EFAE}" destId="{8A8BF45C-9F6F-4589-8FC8-BFF67D285556}" srcOrd="5" destOrd="0" presId="urn:microsoft.com/office/officeart/2005/8/layout/hChevron3"/>
    <dgm:cxn modelId="{80057F67-6F80-B947-B402-50F2BE8A9940}" type="presParOf" srcId="{B98F969D-875B-4C44-8A06-340BDB48EFAE}" destId="{87C4F9B5-A8E0-4E4D-B01E-6E34AAB7436C}" srcOrd="6" destOrd="0" presId="urn:microsoft.com/office/officeart/2005/8/layout/hChevron3"/>
    <dgm:cxn modelId="{343ABD9B-7B57-A743-B32B-5AD24D740D61}" type="presParOf" srcId="{B98F969D-875B-4C44-8A06-340BDB48EFAE}" destId="{82776A5E-3C8A-3F47-A622-268F76DE3069}" srcOrd="7" destOrd="0" presId="urn:microsoft.com/office/officeart/2005/8/layout/hChevron3"/>
    <dgm:cxn modelId="{A6D61317-DFCB-F240-8FB9-7AD512662937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46A7DCB-460A-41D0-8947-9145895FCB53}" type="doc">
      <dgm:prSet loTypeId="urn:microsoft.com/office/officeart/2005/8/layout/hChevron3" loCatId="process" qsTypeId="urn:microsoft.com/office/officeart/2005/8/quickstyle/simple2" qsCatId="simple" csTypeId="urn:microsoft.com/office/officeart/2005/8/colors/accent1_5" csCatId="accent1" phldr="1"/>
      <dgm:spPr/>
    </dgm:pt>
    <dgm:pt modelId="{C48801AB-7DAE-482D-AA6E-6520BB086F6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dirty="0">
            <a:solidFill>
              <a:schemeClr val="bg1"/>
            </a:solidFill>
            <a:latin typeface="Futura Md BT"/>
          </a:endParaRPr>
        </a:p>
      </dgm:t>
    </dgm:pt>
    <dgm:pt modelId="{85FB3D08-4409-4212-ACAD-2AEBCC166189}" type="par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750E4989-55C0-4B51-8E33-52EE0D85075E}" type="sibTrans" cxnId="{9F10D386-23AC-4AFC-BE7D-B4CD35CFD18C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C4C86101-14F4-4CD5-98AE-E663AB90B0C6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E65F7BE9-9994-4D99-9C03-4EC23811BCF8}" type="par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7F8119B-30D1-4B78-BE5D-F53D22EEEB80}" type="sibTrans" cxnId="{0385AC31-7BA6-4965-B326-6D6715084F35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4A1BF54F-FF1A-4706-8AF2-9F61E3B1C13B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b="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dirty="0">
            <a:solidFill>
              <a:schemeClr val="bg1"/>
            </a:solidFill>
            <a:latin typeface="Futura Md BT"/>
          </a:endParaRPr>
        </a:p>
      </dgm:t>
    </dgm:pt>
    <dgm:pt modelId="{ADFAA7F9-24BE-4A78-A30E-6DC63D0D04FB}" type="par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E6527630-6FF6-4917-B1A8-176656A01077}" type="sibTrans" cxnId="{01946FE6-F782-4125-849E-0C6559F86D4F}">
      <dgm:prSet/>
      <dgm:spPr/>
      <dgm:t>
        <a:bodyPr/>
        <a:lstStyle/>
        <a:p>
          <a:endParaRPr lang="en-US" sz="1200">
            <a:latin typeface="Futura Md BT"/>
          </a:endParaRPr>
        </a:p>
      </dgm:t>
    </dgm:pt>
    <dgm:pt modelId="{87D731C4-2C4F-CD40-BED7-C53B43FB9198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1200" dirty="0" err="1" smtClean="0">
              <a:latin typeface="Futura Md BT"/>
            </a:rPr>
            <a:t>Perbandingan</a:t>
          </a:r>
          <a:endParaRPr lang="en-US" sz="1200" dirty="0">
            <a:latin typeface="Futura Md BT"/>
          </a:endParaRPr>
        </a:p>
      </dgm:t>
    </dgm:pt>
    <dgm:pt modelId="{DD496974-3473-3B4E-A6C6-5803B35C926F}" type="parTrans" cxnId="{6F71A45D-262D-E048-AF98-144DCF3C21A4}">
      <dgm:prSet/>
      <dgm:spPr/>
      <dgm:t>
        <a:bodyPr/>
        <a:lstStyle/>
        <a:p>
          <a:endParaRPr lang="en-US" sz="1200"/>
        </a:p>
      </dgm:t>
    </dgm:pt>
    <dgm:pt modelId="{F359C7ED-F484-C34A-B11B-1695604064BB}" type="sibTrans" cxnId="{6F71A45D-262D-E048-AF98-144DCF3C21A4}">
      <dgm:prSet/>
      <dgm:spPr/>
      <dgm:t>
        <a:bodyPr/>
        <a:lstStyle/>
        <a:p>
          <a:endParaRPr lang="en-US" sz="1200"/>
        </a:p>
      </dgm:t>
    </dgm:pt>
    <dgm:pt modelId="{D3DD844E-BC1B-BE4E-9066-82147BADDDC3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sz="1200" smtClean="0">
              <a:latin typeface="Futura Md BT"/>
            </a:rPr>
            <a:t>Penggunaan</a:t>
          </a:r>
          <a:endParaRPr lang="en-US" sz="1200" dirty="0">
            <a:latin typeface="Futura Md BT"/>
          </a:endParaRPr>
        </a:p>
      </dgm:t>
    </dgm:pt>
    <dgm:pt modelId="{2225A9B5-93C0-F246-A17F-53A15663BB50}" type="parTrans" cxnId="{DA425BB7-C579-5A4D-8A87-916DF2441301}">
      <dgm:prSet/>
      <dgm:spPr/>
      <dgm:t>
        <a:bodyPr/>
        <a:lstStyle/>
        <a:p>
          <a:endParaRPr lang="en-US" sz="1200"/>
        </a:p>
      </dgm:t>
    </dgm:pt>
    <dgm:pt modelId="{5D0253D4-EA14-3B49-80FA-3B8218C1F9DC}" type="sibTrans" cxnId="{DA425BB7-C579-5A4D-8A87-916DF2441301}">
      <dgm:prSet/>
      <dgm:spPr/>
      <dgm:t>
        <a:bodyPr/>
        <a:lstStyle/>
        <a:p>
          <a:endParaRPr lang="en-US" sz="1200"/>
        </a:p>
      </dgm:t>
    </dgm:pt>
    <dgm:pt modelId="{B98F969D-875B-4C44-8A06-340BDB48EFAE}" type="pres">
      <dgm:prSet presAssocID="{F46A7DCB-460A-41D0-8947-9145895FCB53}" presName="Name0" presStyleCnt="0">
        <dgm:presLayoutVars>
          <dgm:dir/>
          <dgm:resizeHandles val="exact"/>
        </dgm:presLayoutVars>
      </dgm:prSet>
      <dgm:spPr/>
    </dgm:pt>
    <dgm:pt modelId="{C82BD2D4-9D47-4103-9E67-106E94AD2543}" type="pres">
      <dgm:prSet presAssocID="{C48801AB-7DAE-482D-AA6E-6520BB086F6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F88-F8A2-4BC3-960B-5DEB5081BAE3}" type="pres">
      <dgm:prSet presAssocID="{750E4989-55C0-4B51-8E33-52EE0D85075E}" presName="parSpace" presStyleCnt="0"/>
      <dgm:spPr/>
    </dgm:pt>
    <dgm:pt modelId="{25A9E42C-D867-406C-AEFE-3A41DF4E13BF}" type="pres">
      <dgm:prSet presAssocID="{C4C86101-14F4-4CD5-98AE-E663AB90B0C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F91BA-32B8-41B5-AF19-0BADF6E95C63}" type="pres">
      <dgm:prSet presAssocID="{E7F8119B-30D1-4B78-BE5D-F53D22EEEB80}" presName="parSpace" presStyleCnt="0"/>
      <dgm:spPr/>
    </dgm:pt>
    <dgm:pt modelId="{F51C37D7-094F-471D-A3FC-1EE0AA939CE0}" type="pres">
      <dgm:prSet presAssocID="{4A1BF54F-FF1A-4706-8AF2-9F61E3B1C13B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8BF45C-9F6F-4589-8FC8-BFF67D285556}" type="pres">
      <dgm:prSet presAssocID="{E6527630-6FF6-4917-B1A8-176656A01077}" presName="parSpace" presStyleCnt="0"/>
      <dgm:spPr/>
    </dgm:pt>
    <dgm:pt modelId="{87C4F9B5-A8E0-4E4D-B01E-6E34AAB7436C}" type="pres">
      <dgm:prSet presAssocID="{87D731C4-2C4F-CD40-BED7-C53B43FB9198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76A5E-3C8A-3F47-A622-268F76DE3069}" type="pres">
      <dgm:prSet presAssocID="{F359C7ED-F484-C34A-B11B-1695604064BB}" presName="parSpace" presStyleCnt="0"/>
      <dgm:spPr/>
    </dgm:pt>
    <dgm:pt modelId="{0AC68CFF-B477-7D4D-A2E2-35AA77451DF2}" type="pres">
      <dgm:prSet presAssocID="{D3DD844E-BC1B-BE4E-9066-82147BADDDC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B82F4D-9D8A-D547-8C67-C5227279712F}" type="presOf" srcId="{87D731C4-2C4F-CD40-BED7-C53B43FB9198}" destId="{87C4F9B5-A8E0-4E4D-B01E-6E34AAB7436C}" srcOrd="0" destOrd="0" presId="urn:microsoft.com/office/officeart/2005/8/layout/hChevron3"/>
    <dgm:cxn modelId="{9F10D386-23AC-4AFC-BE7D-B4CD35CFD18C}" srcId="{F46A7DCB-460A-41D0-8947-9145895FCB53}" destId="{C48801AB-7DAE-482D-AA6E-6520BB086F68}" srcOrd="0" destOrd="0" parTransId="{85FB3D08-4409-4212-ACAD-2AEBCC166189}" sibTransId="{750E4989-55C0-4B51-8E33-52EE0D85075E}"/>
    <dgm:cxn modelId="{E082D144-8449-C543-A4A5-CAA2F2B3E37E}" type="presOf" srcId="{D3DD844E-BC1B-BE4E-9066-82147BADDDC3}" destId="{0AC68CFF-B477-7D4D-A2E2-35AA77451DF2}" srcOrd="0" destOrd="0" presId="urn:microsoft.com/office/officeart/2005/8/layout/hChevron3"/>
    <dgm:cxn modelId="{8639BAC9-281E-3742-9701-A1891C8E411C}" type="presOf" srcId="{4A1BF54F-FF1A-4706-8AF2-9F61E3B1C13B}" destId="{F51C37D7-094F-471D-A3FC-1EE0AA939CE0}" srcOrd="0" destOrd="0" presId="urn:microsoft.com/office/officeart/2005/8/layout/hChevron3"/>
    <dgm:cxn modelId="{6F71A45D-262D-E048-AF98-144DCF3C21A4}" srcId="{F46A7DCB-460A-41D0-8947-9145895FCB53}" destId="{87D731C4-2C4F-CD40-BED7-C53B43FB9198}" srcOrd="3" destOrd="0" parTransId="{DD496974-3473-3B4E-A6C6-5803B35C926F}" sibTransId="{F359C7ED-F484-C34A-B11B-1695604064BB}"/>
    <dgm:cxn modelId="{A8A7873D-23CA-2745-9F88-44EF92B034AE}" type="presOf" srcId="{C48801AB-7DAE-482D-AA6E-6520BB086F68}" destId="{C82BD2D4-9D47-4103-9E67-106E94AD2543}" srcOrd="0" destOrd="0" presId="urn:microsoft.com/office/officeart/2005/8/layout/hChevron3"/>
    <dgm:cxn modelId="{897C1C76-4686-5E4B-BB05-99BE68A41544}" type="presOf" srcId="{F46A7DCB-460A-41D0-8947-9145895FCB53}" destId="{B98F969D-875B-4C44-8A06-340BDB48EFAE}" srcOrd="0" destOrd="0" presId="urn:microsoft.com/office/officeart/2005/8/layout/hChevron3"/>
    <dgm:cxn modelId="{B461B469-E00D-494D-BA4D-EE547E3D87D0}" type="presOf" srcId="{C4C86101-14F4-4CD5-98AE-E663AB90B0C6}" destId="{25A9E42C-D867-406C-AEFE-3A41DF4E13BF}" srcOrd="0" destOrd="0" presId="urn:microsoft.com/office/officeart/2005/8/layout/hChevron3"/>
    <dgm:cxn modelId="{DA425BB7-C579-5A4D-8A87-916DF2441301}" srcId="{F46A7DCB-460A-41D0-8947-9145895FCB53}" destId="{D3DD844E-BC1B-BE4E-9066-82147BADDDC3}" srcOrd="4" destOrd="0" parTransId="{2225A9B5-93C0-F246-A17F-53A15663BB50}" sibTransId="{5D0253D4-EA14-3B49-80FA-3B8218C1F9DC}"/>
    <dgm:cxn modelId="{01946FE6-F782-4125-849E-0C6559F86D4F}" srcId="{F46A7DCB-460A-41D0-8947-9145895FCB53}" destId="{4A1BF54F-FF1A-4706-8AF2-9F61E3B1C13B}" srcOrd="2" destOrd="0" parTransId="{ADFAA7F9-24BE-4A78-A30E-6DC63D0D04FB}" sibTransId="{E6527630-6FF6-4917-B1A8-176656A01077}"/>
    <dgm:cxn modelId="{0385AC31-7BA6-4965-B326-6D6715084F35}" srcId="{F46A7DCB-460A-41D0-8947-9145895FCB53}" destId="{C4C86101-14F4-4CD5-98AE-E663AB90B0C6}" srcOrd="1" destOrd="0" parTransId="{E65F7BE9-9994-4D99-9C03-4EC23811BCF8}" sibTransId="{E7F8119B-30D1-4B78-BE5D-F53D22EEEB80}"/>
    <dgm:cxn modelId="{922175AF-658B-7C40-A2A8-A2853F0F7FAF}" type="presParOf" srcId="{B98F969D-875B-4C44-8A06-340BDB48EFAE}" destId="{C82BD2D4-9D47-4103-9E67-106E94AD2543}" srcOrd="0" destOrd="0" presId="urn:microsoft.com/office/officeart/2005/8/layout/hChevron3"/>
    <dgm:cxn modelId="{622895D9-655D-A642-B05F-BA155DB8E2DA}" type="presParOf" srcId="{B98F969D-875B-4C44-8A06-340BDB48EFAE}" destId="{B8EFBF88-F8A2-4BC3-960B-5DEB5081BAE3}" srcOrd="1" destOrd="0" presId="urn:microsoft.com/office/officeart/2005/8/layout/hChevron3"/>
    <dgm:cxn modelId="{C9B3A1D1-935E-C943-93E0-3B730D0EFE75}" type="presParOf" srcId="{B98F969D-875B-4C44-8A06-340BDB48EFAE}" destId="{25A9E42C-D867-406C-AEFE-3A41DF4E13BF}" srcOrd="2" destOrd="0" presId="urn:microsoft.com/office/officeart/2005/8/layout/hChevron3"/>
    <dgm:cxn modelId="{CF931649-F844-E444-88FC-A780F7340E0D}" type="presParOf" srcId="{B98F969D-875B-4C44-8A06-340BDB48EFAE}" destId="{880F91BA-32B8-41B5-AF19-0BADF6E95C63}" srcOrd="3" destOrd="0" presId="urn:microsoft.com/office/officeart/2005/8/layout/hChevron3"/>
    <dgm:cxn modelId="{92465B90-A195-1E41-AAC3-E1DF205B4F0A}" type="presParOf" srcId="{B98F969D-875B-4C44-8A06-340BDB48EFAE}" destId="{F51C37D7-094F-471D-A3FC-1EE0AA939CE0}" srcOrd="4" destOrd="0" presId="urn:microsoft.com/office/officeart/2005/8/layout/hChevron3"/>
    <dgm:cxn modelId="{F888F7B4-D86A-8445-B2BA-FBCFEC086A73}" type="presParOf" srcId="{B98F969D-875B-4C44-8A06-340BDB48EFAE}" destId="{8A8BF45C-9F6F-4589-8FC8-BFF67D285556}" srcOrd="5" destOrd="0" presId="urn:microsoft.com/office/officeart/2005/8/layout/hChevron3"/>
    <dgm:cxn modelId="{89AA0495-EF50-4C4F-A02D-46C3FB64D42F}" type="presParOf" srcId="{B98F969D-875B-4C44-8A06-340BDB48EFAE}" destId="{87C4F9B5-A8E0-4E4D-B01E-6E34AAB7436C}" srcOrd="6" destOrd="0" presId="urn:microsoft.com/office/officeart/2005/8/layout/hChevron3"/>
    <dgm:cxn modelId="{E8DCDE58-59E1-FE47-A142-8A8A6C32BC57}" type="presParOf" srcId="{B98F969D-875B-4C44-8A06-340BDB48EFAE}" destId="{82776A5E-3C8A-3F47-A622-268F76DE3069}" srcOrd="7" destOrd="0" presId="urn:microsoft.com/office/officeart/2005/8/layout/hChevron3"/>
    <dgm:cxn modelId="{4B54DD09-58D7-5544-8238-1C295C3D8121}" type="presParOf" srcId="{B98F969D-875B-4C44-8A06-340BDB48EFAE}" destId="{0AC68CFF-B477-7D4D-A2E2-35AA77451DF2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bg2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4237" y="292325"/>
          <a:ext cx="1233446" cy="493378"/>
        </a:xfrm>
        <a:prstGeom prst="homePlate">
          <a:avLst/>
        </a:prstGeom>
        <a:solidFill>
          <a:schemeClr val="bg2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sz="800" kern="1200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sz="800" kern="1200" dirty="0">
            <a:solidFill>
              <a:schemeClr val="bg1"/>
            </a:solidFill>
            <a:latin typeface="Futura Md BT"/>
          </a:endParaRPr>
        </a:p>
      </dsp:txBody>
      <dsp:txXfrm>
        <a:off x="4237" y="292325"/>
        <a:ext cx="1110102" cy="493378"/>
      </dsp:txXfrm>
    </dsp:sp>
    <dsp:sp modelId="{25A9E42C-D867-406C-AEFE-3A41DF4E13BF}">
      <dsp:nvSpPr>
        <dsp:cNvPr id="0" name=""/>
        <dsp:cNvSpPr/>
      </dsp:nvSpPr>
      <dsp:spPr>
        <a:xfrm>
          <a:off x="9909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1237684" y="292325"/>
        <a:ext cx="740068" cy="493378"/>
      </dsp:txXfrm>
    </dsp:sp>
    <dsp:sp modelId="{F51C37D7-094F-471D-A3FC-1EE0AA939CE0}">
      <dsp:nvSpPr>
        <dsp:cNvPr id="0" name=""/>
        <dsp:cNvSpPr/>
      </dsp:nvSpPr>
      <dsp:spPr>
        <a:xfrm>
          <a:off x="1977752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2224441" y="292325"/>
        <a:ext cx="740068" cy="493378"/>
      </dsp:txXfrm>
    </dsp:sp>
    <dsp:sp modelId="{36BD7B7F-9D69-47C5-AF00-E398FAC36F66}">
      <dsp:nvSpPr>
        <dsp:cNvPr id="0" name=""/>
        <dsp:cNvSpPr/>
      </dsp:nvSpPr>
      <dsp:spPr>
        <a:xfrm>
          <a:off x="2964509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Case Study</a:t>
          </a:r>
          <a:endParaRPr lang="en-US" sz="800" kern="1200" dirty="0">
            <a:latin typeface="Futura Md BT"/>
          </a:endParaRPr>
        </a:p>
      </dsp:txBody>
      <dsp:txXfrm>
        <a:off x="3211198" y="292325"/>
        <a:ext cx="740068" cy="493378"/>
      </dsp:txXfrm>
    </dsp:sp>
    <dsp:sp modelId="{87C4F9B5-A8E0-4E4D-B01E-6E34AAB7436C}">
      <dsp:nvSpPr>
        <dsp:cNvPr id="0" name=""/>
        <dsp:cNvSpPr/>
      </dsp:nvSpPr>
      <dsp:spPr>
        <a:xfrm>
          <a:off x="3951266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Etnographic</a:t>
          </a:r>
          <a:endParaRPr lang="en-US" sz="800" kern="1200" dirty="0">
            <a:latin typeface="Futura Md BT"/>
          </a:endParaRPr>
        </a:p>
      </dsp:txBody>
      <dsp:txXfrm>
        <a:off x="4197955" y="292325"/>
        <a:ext cx="740068" cy="493378"/>
      </dsp:txXfrm>
    </dsp:sp>
    <dsp:sp modelId="{7409E119-574C-2446-AE34-8C0114F60627}">
      <dsp:nvSpPr>
        <dsp:cNvPr id="0" name=""/>
        <dsp:cNvSpPr/>
      </dsp:nvSpPr>
      <dsp:spPr>
        <a:xfrm>
          <a:off x="4938023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Narative</a:t>
          </a:r>
          <a:r>
            <a:rPr lang="en-US" sz="800" kern="1200" dirty="0" smtClean="0">
              <a:latin typeface="Futura Md BT"/>
            </a:rPr>
            <a:t> Analysis</a:t>
          </a:r>
          <a:endParaRPr lang="en-US" sz="800" kern="1200" dirty="0">
            <a:latin typeface="Futura Md BT"/>
          </a:endParaRPr>
        </a:p>
      </dsp:txBody>
      <dsp:txXfrm>
        <a:off x="5184712" y="292325"/>
        <a:ext cx="740068" cy="493378"/>
      </dsp:txXfrm>
    </dsp:sp>
    <dsp:sp modelId="{65B85D14-9DBF-734F-96D1-D37D4EDDEA60}">
      <dsp:nvSpPr>
        <dsp:cNvPr id="0" name=""/>
        <dsp:cNvSpPr/>
      </dsp:nvSpPr>
      <dsp:spPr>
        <a:xfrm>
          <a:off x="5924781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Critical Qualitative</a:t>
          </a:r>
          <a:endParaRPr lang="en-US" sz="800" kern="1200" dirty="0">
            <a:latin typeface="Futura Md BT"/>
          </a:endParaRPr>
        </a:p>
      </dsp:txBody>
      <dsp:txXfrm>
        <a:off x="6171470" y="292325"/>
        <a:ext cx="740068" cy="493378"/>
      </dsp:txXfrm>
    </dsp:sp>
    <dsp:sp modelId="{0AC68CFF-B477-7D4D-A2E2-35AA77451DF2}">
      <dsp:nvSpPr>
        <dsp:cNvPr id="0" name=""/>
        <dsp:cNvSpPr/>
      </dsp:nvSpPr>
      <dsp:spPr>
        <a:xfrm>
          <a:off x="6911538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Postmodern Research</a:t>
          </a:r>
          <a:endParaRPr lang="en-US" sz="800" kern="1200" dirty="0">
            <a:latin typeface="Futura Md BT"/>
          </a:endParaRPr>
        </a:p>
      </dsp:txBody>
      <dsp:txXfrm>
        <a:off x="7158227" y="292325"/>
        <a:ext cx="740068" cy="493378"/>
      </dsp:txXfrm>
    </dsp:sp>
    <dsp:sp modelId="{B0470AEA-520D-5B4D-AC44-1EBC5BBA2AF3}">
      <dsp:nvSpPr>
        <dsp:cNvPr id="0" name=""/>
        <dsp:cNvSpPr/>
      </dsp:nvSpPr>
      <dsp:spPr>
        <a:xfrm>
          <a:off x="78982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Netnography</a:t>
          </a:r>
          <a:endParaRPr lang="en-US" sz="800" kern="1200" dirty="0">
            <a:latin typeface="Futura Md BT"/>
          </a:endParaRPr>
        </a:p>
      </dsp:txBody>
      <dsp:txXfrm>
        <a:off x="8144984" y="292325"/>
        <a:ext cx="740068" cy="4933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4237" y="292325"/>
          <a:ext cx="1233446" cy="493378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sz="800" kern="1200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sz="800" kern="1200" dirty="0">
            <a:solidFill>
              <a:schemeClr val="bg1"/>
            </a:solidFill>
            <a:latin typeface="Futura Md BT"/>
          </a:endParaRPr>
        </a:p>
      </dsp:txBody>
      <dsp:txXfrm>
        <a:off x="4237" y="292325"/>
        <a:ext cx="1110102" cy="493378"/>
      </dsp:txXfrm>
    </dsp:sp>
    <dsp:sp modelId="{25A9E42C-D867-406C-AEFE-3A41DF4E13BF}">
      <dsp:nvSpPr>
        <dsp:cNvPr id="0" name=""/>
        <dsp:cNvSpPr/>
      </dsp:nvSpPr>
      <dsp:spPr>
        <a:xfrm>
          <a:off x="990995" y="292325"/>
          <a:ext cx="1233446" cy="4933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1237684" y="292325"/>
        <a:ext cx="740068" cy="493378"/>
      </dsp:txXfrm>
    </dsp:sp>
    <dsp:sp modelId="{F51C37D7-094F-471D-A3FC-1EE0AA939CE0}">
      <dsp:nvSpPr>
        <dsp:cNvPr id="0" name=""/>
        <dsp:cNvSpPr/>
      </dsp:nvSpPr>
      <dsp:spPr>
        <a:xfrm>
          <a:off x="1977752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2224441" y="292325"/>
        <a:ext cx="740068" cy="493378"/>
      </dsp:txXfrm>
    </dsp:sp>
    <dsp:sp modelId="{36BD7B7F-9D69-47C5-AF00-E398FAC36F66}">
      <dsp:nvSpPr>
        <dsp:cNvPr id="0" name=""/>
        <dsp:cNvSpPr/>
      </dsp:nvSpPr>
      <dsp:spPr>
        <a:xfrm>
          <a:off x="2964509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Case Study</a:t>
          </a:r>
          <a:endParaRPr lang="en-US" sz="800" kern="1200" dirty="0">
            <a:latin typeface="Futura Md BT"/>
          </a:endParaRPr>
        </a:p>
      </dsp:txBody>
      <dsp:txXfrm>
        <a:off x="3211198" y="292325"/>
        <a:ext cx="740068" cy="493378"/>
      </dsp:txXfrm>
    </dsp:sp>
    <dsp:sp modelId="{87C4F9B5-A8E0-4E4D-B01E-6E34AAB7436C}">
      <dsp:nvSpPr>
        <dsp:cNvPr id="0" name=""/>
        <dsp:cNvSpPr/>
      </dsp:nvSpPr>
      <dsp:spPr>
        <a:xfrm>
          <a:off x="3951266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Etnographic</a:t>
          </a:r>
          <a:endParaRPr lang="en-US" sz="800" kern="1200" dirty="0">
            <a:latin typeface="Futura Md BT"/>
          </a:endParaRPr>
        </a:p>
      </dsp:txBody>
      <dsp:txXfrm>
        <a:off x="4197955" y="292325"/>
        <a:ext cx="740068" cy="493378"/>
      </dsp:txXfrm>
    </dsp:sp>
    <dsp:sp modelId="{7409E119-574C-2446-AE34-8C0114F60627}">
      <dsp:nvSpPr>
        <dsp:cNvPr id="0" name=""/>
        <dsp:cNvSpPr/>
      </dsp:nvSpPr>
      <dsp:spPr>
        <a:xfrm>
          <a:off x="4938023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Narative</a:t>
          </a:r>
          <a:r>
            <a:rPr lang="en-US" sz="800" kern="1200" dirty="0" smtClean="0">
              <a:latin typeface="Futura Md BT"/>
            </a:rPr>
            <a:t> Analysis</a:t>
          </a:r>
          <a:endParaRPr lang="en-US" sz="800" kern="1200" dirty="0">
            <a:latin typeface="Futura Md BT"/>
          </a:endParaRPr>
        </a:p>
      </dsp:txBody>
      <dsp:txXfrm>
        <a:off x="5184712" y="292325"/>
        <a:ext cx="740068" cy="493378"/>
      </dsp:txXfrm>
    </dsp:sp>
    <dsp:sp modelId="{65B85D14-9DBF-734F-96D1-D37D4EDDEA60}">
      <dsp:nvSpPr>
        <dsp:cNvPr id="0" name=""/>
        <dsp:cNvSpPr/>
      </dsp:nvSpPr>
      <dsp:spPr>
        <a:xfrm>
          <a:off x="5924781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Critical Qualitative</a:t>
          </a:r>
          <a:endParaRPr lang="en-US" sz="800" kern="1200" dirty="0">
            <a:latin typeface="Futura Md BT"/>
          </a:endParaRPr>
        </a:p>
      </dsp:txBody>
      <dsp:txXfrm>
        <a:off x="6171470" y="292325"/>
        <a:ext cx="740068" cy="493378"/>
      </dsp:txXfrm>
    </dsp:sp>
    <dsp:sp modelId="{0AC68CFF-B477-7D4D-A2E2-35AA77451DF2}">
      <dsp:nvSpPr>
        <dsp:cNvPr id="0" name=""/>
        <dsp:cNvSpPr/>
      </dsp:nvSpPr>
      <dsp:spPr>
        <a:xfrm>
          <a:off x="6911538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Postmodern Research</a:t>
          </a:r>
          <a:endParaRPr lang="en-US" sz="800" kern="1200" dirty="0">
            <a:latin typeface="Futura Md BT"/>
          </a:endParaRPr>
        </a:p>
      </dsp:txBody>
      <dsp:txXfrm>
        <a:off x="7158227" y="292325"/>
        <a:ext cx="740068" cy="493378"/>
      </dsp:txXfrm>
    </dsp:sp>
    <dsp:sp modelId="{B0470AEA-520D-5B4D-AC44-1EBC5BBA2AF3}">
      <dsp:nvSpPr>
        <dsp:cNvPr id="0" name=""/>
        <dsp:cNvSpPr/>
      </dsp:nvSpPr>
      <dsp:spPr>
        <a:xfrm>
          <a:off x="78982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Netnography</a:t>
          </a:r>
          <a:endParaRPr lang="en-US" sz="800" kern="1200" dirty="0">
            <a:latin typeface="Futura Md BT"/>
          </a:endParaRPr>
        </a:p>
      </dsp:txBody>
      <dsp:txXfrm>
        <a:off x="8144984" y="292325"/>
        <a:ext cx="740068" cy="4933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4237" y="292325"/>
          <a:ext cx="1233446" cy="493378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sz="800" kern="1200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sz="800" kern="1200" dirty="0">
            <a:solidFill>
              <a:schemeClr val="bg1"/>
            </a:solidFill>
            <a:latin typeface="Futura Md BT"/>
          </a:endParaRPr>
        </a:p>
      </dsp:txBody>
      <dsp:txXfrm>
        <a:off x="4237" y="292325"/>
        <a:ext cx="1110102" cy="493378"/>
      </dsp:txXfrm>
    </dsp:sp>
    <dsp:sp modelId="{25A9E42C-D867-406C-AEFE-3A41DF4E13BF}">
      <dsp:nvSpPr>
        <dsp:cNvPr id="0" name=""/>
        <dsp:cNvSpPr/>
      </dsp:nvSpPr>
      <dsp:spPr>
        <a:xfrm>
          <a:off x="9909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1237684" y="292325"/>
        <a:ext cx="740068" cy="493378"/>
      </dsp:txXfrm>
    </dsp:sp>
    <dsp:sp modelId="{F51C37D7-094F-471D-A3FC-1EE0AA939CE0}">
      <dsp:nvSpPr>
        <dsp:cNvPr id="0" name=""/>
        <dsp:cNvSpPr/>
      </dsp:nvSpPr>
      <dsp:spPr>
        <a:xfrm>
          <a:off x="1977752" y="292325"/>
          <a:ext cx="1233446" cy="4933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2224441" y="292325"/>
        <a:ext cx="740068" cy="493378"/>
      </dsp:txXfrm>
    </dsp:sp>
    <dsp:sp modelId="{36BD7B7F-9D69-47C5-AF00-E398FAC36F66}">
      <dsp:nvSpPr>
        <dsp:cNvPr id="0" name=""/>
        <dsp:cNvSpPr/>
      </dsp:nvSpPr>
      <dsp:spPr>
        <a:xfrm>
          <a:off x="2964509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Case Study</a:t>
          </a:r>
          <a:endParaRPr lang="en-US" sz="800" kern="1200" dirty="0">
            <a:latin typeface="Futura Md BT"/>
          </a:endParaRPr>
        </a:p>
      </dsp:txBody>
      <dsp:txXfrm>
        <a:off x="3211198" y="292325"/>
        <a:ext cx="740068" cy="493378"/>
      </dsp:txXfrm>
    </dsp:sp>
    <dsp:sp modelId="{87C4F9B5-A8E0-4E4D-B01E-6E34AAB7436C}">
      <dsp:nvSpPr>
        <dsp:cNvPr id="0" name=""/>
        <dsp:cNvSpPr/>
      </dsp:nvSpPr>
      <dsp:spPr>
        <a:xfrm>
          <a:off x="3951266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Etnographic</a:t>
          </a:r>
          <a:endParaRPr lang="en-US" sz="800" kern="1200" dirty="0">
            <a:latin typeface="Futura Md BT"/>
          </a:endParaRPr>
        </a:p>
      </dsp:txBody>
      <dsp:txXfrm>
        <a:off x="4197955" y="292325"/>
        <a:ext cx="740068" cy="493378"/>
      </dsp:txXfrm>
    </dsp:sp>
    <dsp:sp modelId="{7409E119-574C-2446-AE34-8C0114F60627}">
      <dsp:nvSpPr>
        <dsp:cNvPr id="0" name=""/>
        <dsp:cNvSpPr/>
      </dsp:nvSpPr>
      <dsp:spPr>
        <a:xfrm>
          <a:off x="4938023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Narative</a:t>
          </a:r>
          <a:r>
            <a:rPr lang="en-US" sz="800" kern="1200" dirty="0" smtClean="0">
              <a:latin typeface="Futura Md BT"/>
            </a:rPr>
            <a:t> Analysis</a:t>
          </a:r>
          <a:endParaRPr lang="en-US" sz="800" kern="1200" dirty="0">
            <a:latin typeface="Futura Md BT"/>
          </a:endParaRPr>
        </a:p>
      </dsp:txBody>
      <dsp:txXfrm>
        <a:off x="5184712" y="292325"/>
        <a:ext cx="740068" cy="493378"/>
      </dsp:txXfrm>
    </dsp:sp>
    <dsp:sp modelId="{65B85D14-9DBF-734F-96D1-D37D4EDDEA60}">
      <dsp:nvSpPr>
        <dsp:cNvPr id="0" name=""/>
        <dsp:cNvSpPr/>
      </dsp:nvSpPr>
      <dsp:spPr>
        <a:xfrm>
          <a:off x="5924781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Critical Qualitative</a:t>
          </a:r>
          <a:endParaRPr lang="en-US" sz="800" kern="1200" dirty="0">
            <a:latin typeface="Futura Md BT"/>
          </a:endParaRPr>
        </a:p>
      </dsp:txBody>
      <dsp:txXfrm>
        <a:off x="6171470" y="292325"/>
        <a:ext cx="740068" cy="493378"/>
      </dsp:txXfrm>
    </dsp:sp>
    <dsp:sp modelId="{0AC68CFF-B477-7D4D-A2E2-35AA77451DF2}">
      <dsp:nvSpPr>
        <dsp:cNvPr id="0" name=""/>
        <dsp:cNvSpPr/>
      </dsp:nvSpPr>
      <dsp:spPr>
        <a:xfrm>
          <a:off x="6911538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Postmodern Research</a:t>
          </a:r>
          <a:endParaRPr lang="en-US" sz="800" kern="1200" dirty="0">
            <a:latin typeface="Futura Md BT"/>
          </a:endParaRPr>
        </a:p>
      </dsp:txBody>
      <dsp:txXfrm>
        <a:off x="7158227" y="292325"/>
        <a:ext cx="740068" cy="493378"/>
      </dsp:txXfrm>
    </dsp:sp>
    <dsp:sp modelId="{B0470AEA-520D-5B4D-AC44-1EBC5BBA2AF3}">
      <dsp:nvSpPr>
        <dsp:cNvPr id="0" name=""/>
        <dsp:cNvSpPr/>
      </dsp:nvSpPr>
      <dsp:spPr>
        <a:xfrm>
          <a:off x="78982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Netnography</a:t>
          </a:r>
          <a:endParaRPr lang="en-US" sz="800" kern="1200" dirty="0">
            <a:latin typeface="Futura Md BT"/>
          </a:endParaRPr>
        </a:p>
      </dsp:txBody>
      <dsp:txXfrm>
        <a:off x="8144984" y="292325"/>
        <a:ext cx="740068" cy="4933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4237" y="292325"/>
          <a:ext cx="1233446" cy="493378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sz="800" kern="1200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sz="800" kern="1200" dirty="0">
            <a:solidFill>
              <a:schemeClr val="bg1"/>
            </a:solidFill>
            <a:latin typeface="Futura Md BT"/>
          </a:endParaRPr>
        </a:p>
      </dsp:txBody>
      <dsp:txXfrm>
        <a:off x="4237" y="292325"/>
        <a:ext cx="1110102" cy="493378"/>
      </dsp:txXfrm>
    </dsp:sp>
    <dsp:sp modelId="{25A9E42C-D867-406C-AEFE-3A41DF4E13BF}">
      <dsp:nvSpPr>
        <dsp:cNvPr id="0" name=""/>
        <dsp:cNvSpPr/>
      </dsp:nvSpPr>
      <dsp:spPr>
        <a:xfrm>
          <a:off x="9909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1237684" y="292325"/>
        <a:ext cx="740068" cy="493378"/>
      </dsp:txXfrm>
    </dsp:sp>
    <dsp:sp modelId="{F51C37D7-094F-471D-A3FC-1EE0AA939CE0}">
      <dsp:nvSpPr>
        <dsp:cNvPr id="0" name=""/>
        <dsp:cNvSpPr/>
      </dsp:nvSpPr>
      <dsp:spPr>
        <a:xfrm>
          <a:off x="1977752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2224441" y="292325"/>
        <a:ext cx="740068" cy="493378"/>
      </dsp:txXfrm>
    </dsp:sp>
    <dsp:sp modelId="{36BD7B7F-9D69-47C5-AF00-E398FAC36F66}">
      <dsp:nvSpPr>
        <dsp:cNvPr id="0" name=""/>
        <dsp:cNvSpPr/>
      </dsp:nvSpPr>
      <dsp:spPr>
        <a:xfrm>
          <a:off x="2964509" y="292325"/>
          <a:ext cx="1233446" cy="4933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Case Study</a:t>
          </a:r>
          <a:endParaRPr lang="en-US" sz="800" kern="1200" dirty="0">
            <a:latin typeface="Futura Md BT"/>
          </a:endParaRPr>
        </a:p>
      </dsp:txBody>
      <dsp:txXfrm>
        <a:off x="3211198" y="292325"/>
        <a:ext cx="740068" cy="493378"/>
      </dsp:txXfrm>
    </dsp:sp>
    <dsp:sp modelId="{87C4F9B5-A8E0-4E4D-B01E-6E34AAB7436C}">
      <dsp:nvSpPr>
        <dsp:cNvPr id="0" name=""/>
        <dsp:cNvSpPr/>
      </dsp:nvSpPr>
      <dsp:spPr>
        <a:xfrm>
          <a:off x="3951266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Etnographic</a:t>
          </a:r>
          <a:endParaRPr lang="en-US" sz="800" kern="1200" dirty="0">
            <a:latin typeface="Futura Md BT"/>
          </a:endParaRPr>
        </a:p>
      </dsp:txBody>
      <dsp:txXfrm>
        <a:off x="4197955" y="292325"/>
        <a:ext cx="740068" cy="493378"/>
      </dsp:txXfrm>
    </dsp:sp>
    <dsp:sp modelId="{7409E119-574C-2446-AE34-8C0114F60627}">
      <dsp:nvSpPr>
        <dsp:cNvPr id="0" name=""/>
        <dsp:cNvSpPr/>
      </dsp:nvSpPr>
      <dsp:spPr>
        <a:xfrm>
          <a:off x="4938023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Narative</a:t>
          </a:r>
          <a:r>
            <a:rPr lang="en-US" sz="800" kern="1200" dirty="0" smtClean="0">
              <a:latin typeface="Futura Md BT"/>
            </a:rPr>
            <a:t> Analysis</a:t>
          </a:r>
          <a:endParaRPr lang="en-US" sz="800" kern="1200" dirty="0">
            <a:latin typeface="Futura Md BT"/>
          </a:endParaRPr>
        </a:p>
      </dsp:txBody>
      <dsp:txXfrm>
        <a:off x="5184712" y="292325"/>
        <a:ext cx="740068" cy="493378"/>
      </dsp:txXfrm>
    </dsp:sp>
    <dsp:sp modelId="{65B85D14-9DBF-734F-96D1-D37D4EDDEA60}">
      <dsp:nvSpPr>
        <dsp:cNvPr id="0" name=""/>
        <dsp:cNvSpPr/>
      </dsp:nvSpPr>
      <dsp:spPr>
        <a:xfrm>
          <a:off x="5924781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Critical Qualitative</a:t>
          </a:r>
          <a:endParaRPr lang="en-US" sz="800" kern="1200" dirty="0">
            <a:latin typeface="Futura Md BT"/>
          </a:endParaRPr>
        </a:p>
      </dsp:txBody>
      <dsp:txXfrm>
        <a:off x="6171470" y="292325"/>
        <a:ext cx="740068" cy="493378"/>
      </dsp:txXfrm>
    </dsp:sp>
    <dsp:sp modelId="{0AC68CFF-B477-7D4D-A2E2-35AA77451DF2}">
      <dsp:nvSpPr>
        <dsp:cNvPr id="0" name=""/>
        <dsp:cNvSpPr/>
      </dsp:nvSpPr>
      <dsp:spPr>
        <a:xfrm>
          <a:off x="6911538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Postmodern Research</a:t>
          </a:r>
          <a:endParaRPr lang="en-US" sz="800" kern="1200" dirty="0">
            <a:latin typeface="Futura Md BT"/>
          </a:endParaRPr>
        </a:p>
      </dsp:txBody>
      <dsp:txXfrm>
        <a:off x="7158227" y="292325"/>
        <a:ext cx="740068" cy="493378"/>
      </dsp:txXfrm>
    </dsp:sp>
    <dsp:sp modelId="{B0470AEA-520D-5B4D-AC44-1EBC5BBA2AF3}">
      <dsp:nvSpPr>
        <dsp:cNvPr id="0" name=""/>
        <dsp:cNvSpPr/>
      </dsp:nvSpPr>
      <dsp:spPr>
        <a:xfrm>
          <a:off x="78982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Netnography</a:t>
          </a:r>
          <a:endParaRPr lang="en-US" sz="800" kern="1200" dirty="0">
            <a:latin typeface="Futura Md BT"/>
          </a:endParaRPr>
        </a:p>
      </dsp:txBody>
      <dsp:txXfrm>
        <a:off x="8144984" y="292325"/>
        <a:ext cx="740068" cy="49337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4237" y="292325"/>
          <a:ext cx="1233446" cy="493378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sz="800" kern="1200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sz="800" kern="1200" dirty="0">
            <a:solidFill>
              <a:schemeClr val="bg1"/>
            </a:solidFill>
            <a:latin typeface="Futura Md BT"/>
          </a:endParaRPr>
        </a:p>
      </dsp:txBody>
      <dsp:txXfrm>
        <a:off x="4237" y="292325"/>
        <a:ext cx="1110102" cy="493378"/>
      </dsp:txXfrm>
    </dsp:sp>
    <dsp:sp modelId="{25A9E42C-D867-406C-AEFE-3A41DF4E13BF}">
      <dsp:nvSpPr>
        <dsp:cNvPr id="0" name=""/>
        <dsp:cNvSpPr/>
      </dsp:nvSpPr>
      <dsp:spPr>
        <a:xfrm>
          <a:off x="9909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1237684" y="292325"/>
        <a:ext cx="740068" cy="493378"/>
      </dsp:txXfrm>
    </dsp:sp>
    <dsp:sp modelId="{F51C37D7-094F-471D-A3FC-1EE0AA939CE0}">
      <dsp:nvSpPr>
        <dsp:cNvPr id="0" name=""/>
        <dsp:cNvSpPr/>
      </dsp:nvSpPr>
      <dsp:spPr>
        <a:xfrm>
          <a:off x="1977752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2224441" y="292325"/>
        <a:ext cx="740068" cy="493378"/>
      </dsp:txXfrm>
    </dsp:sp>
    <dsp:sp modelId="{36BD7B7F-9D69-47C5-AF00-E398FAC36F66}">
      <dsp:nvSpPr>
        <dsp:cNvPr id="0" name=""/>
        <dsp:cNvSpPr/>
      </dsp:nvSpPr>
      <dsp:spPr>
        <a:xfrm>
          <a:off x="2964509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Case Study</a:t>
          </a:r>
          <a:endParaRPr lang="en-US" sz="800" kern="1200" dirty="0">
            <a:latin typeface="Futura Md BT"/>
          </a:endParaRPr>
        </a:p>
      </dsp:txBody>
      <dsp:txXfrm>
        <a:off x="3211198" y="292325"/>
        <a:ext cx="740068" cy="493378"/>
      </dsp:txXfrm>
    </dsp:sp>
    <dsp:sp modelId="{87C4F9B5-A8E0-4E4D-B01E-6E34AAB7436C}">
      <dsp:nvSpPr>
        <dsp:cNvPr id="0" name=""/>
        <dsp:cNvSpPr/>
      </dsp:nvSpPr>
      <dsp:spPr>
        <a:xfrm>
          <a:off x="3951266" y="292325"/>
          <a:ext cx="1233446" cy="4933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Etnographic</a:t>
          </a:r>
          <a:endParaRPr lang="en-US" sz="800" kern="1200" dirty="0">
            <a:latin typeface="Futura Md BT"/>
          </a:endParaRPr>
        </a:p>
      </dsp:txBody>
      <dsp:txXfrm>
        <a:off x="4197955" y="292325"/>
        <a:ext cx="740068" cy="493378"/>
      </dsp:txXfrm>
    </dsp:sp>
    <dsp:sp modelId="{7409E119-574C-2446-AE34-8C0114F60627}">
      <dsp:nvSpPr>
        <dsp:cNvPr id="0" name=""/>
        <dsp:cNvSpPr/>
      </dsp:nvSpPr>
      <dsp:spPr>
        <a:xfrm>
          <a:off x="4938023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Narative</a:t>
          </a:r>
          <a:r>
            <a:rPr lang="en-US" sz="800" kern="1200" dirty="0" smtClean="0">
              <a:latin typeface="Futura Md BT"/>
            </a:rPr>
            <a:t> Analysis</a:t>
          </a:r>
          <a:endParaRPr lang="en-US" sz="800" kern="1200" dirty="0">
            <a:latin typeface="Futura Md BT"/>
          </a:endParaRPr>
        </a:p>
      </dsp:txBody>
      <dsp:txXfrm>
        <a:off x="5184712" y="292325"/>
        <a:ext cx="740068" cy="493378"/>
      </dsp:txXfrm>
    </dsp:sp>
    <dsp:sp modelId="{65B85D14-9DBF-734F-96D1-D37D4EDDEA60}">
      <dsp:nvSpPr>
        <dsp:cNvPr id="0" name=""/>
        <dsp:cNvSpPr/>
      </dsp:nvSpPr>
      <dsp:spPr>
        <a:xfrm>
          <a:off x="5924781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Critical Qualitative</a:t>
          </a:r>
          <a:endParaRPr lang="en-US" sz="800" kern="1200" dirty="0">
            <a:latin typeface="Futura Md BT"/>
          </a:endParaRPr>
        </a:p>
      </dsp:txBody>
      <dsp:txXfrm>
        <a:off x="6171470" y="292325"/>
        <a:ext cx="740068" cy="493378"/>
      </dsp:txXfrm>
    </dsp:sp>
    <dsp:sp modelId="{0AC68CFF-B477-7D4D-A2E2-35AA77451DF2}">
      <dsp:nvSpPr>
        <dsp:cNvPr id="0" name=""/>
        <dsp:cNvSpPr/>
      </dsp:nvSpPr>
      <dsp:spPr>
        <a:xfrm>
          <a:off x="6911538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Postmodern Research</a:t>
          </a:r>
          <a:endParaRPr lang="en-US" sz="800" kern="1200" dirty="0">
            <a:latin typeface="Futura Md BT"/>
          </a:endParaRPr>
        </a:p>
      </dsp:txBody>
      <dsp:txXfrm>
        <a:off x="7158227" y="292325"/>
        <a:ext cx="740068" cy="493378"/>
      </dsp:txXfrm>
    </dsp:sp>
    <dsp:sp modelId="{B0470AEA-520D-5B4D-AC44-1EBC5BBA2AF3}">
      <dsp:nvSpPr>
        <dsp:cNvPr id="0" name=""/>
        <dsp:cNvSpPr/>
      </dsp:nvSpPr>
      <dsp:spPr>
        <a:xfrm>
          <a:off x="78982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Netnography</a:t>
          </a:r>
          <a:endParaRPr lang="en-US" sz="800" kern="1200" dirty="0">
            <a:latin typeface="Futura Md BT"/>
          </a:endParaRPr>
        </a:p>
      </dsp:txBody>
      <dsp:txXfrm>
        <a:off x="8144984" y="292325"/>
        <a:ext cx="740068" cy="4933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4237" y="292325"/>
          <a:ext cx="1233446" cy="493378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sz="800" kern="1200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sz="800" kern="1200" dirty="0">
            <a:solidFill>
              <a:schemeClr val="bg1"/>
            </a:solidFill>
            <a:latin typeface="Futura Md BT"/>
          </a:endParaRPr>
        </a:p>
      </dsp:txBody>
      <dsp:txXfrm>
        <a:off x="4237" y="292325"/>
        <a:ext cx="1110102" cy="493378"/>
      </dsp:txXfrm>
    </dsp:sp>
    <dsp:sp modelId="{25A9E42C-D867-406C-AEFE-3A41DF4E13BF}">
      <dsp:nvSpPr>
        <dsp:cNvPr id="0" name=""/>
        <dsp:cNvSpPr/>
      </dsp:nvSpPr>
      <dsp:spPr>
        <a:xfrm>
          <a:off x="9909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1237684" y="292325"/>
        <a:ext cx="740068" cy="493378"/>
      </dsp:txXfrm>
    </dsp:sp>
    <dsp:sp modelId="{F51C37D7-094F-471D-A3FC-1EE0AA939CE0}">
      <dsp:nvSpPr>
        <dsp:cNvPr id="0" name=""/>
        <dsp:cNvSpPr/>
      </dsp:nvSpPr>
      <dsp:spPr>
        <a:xfrm>
          <a:off x="1977752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2224441" y="292325"/>
        <a:ext cx="740068" cy="493378"/>
      </dsp:txXfrm>
    </dsp:sp>
    <dsp:sp modelId="{36BD7B7F-9D69-47C5-AF00-E398FAC36F66}">
      <dsp:nvSpPr>
        <dsp:cNvPr id="0" name=""/>
        <dsp:cNvSpPr/>
      </dsp:nvSpPr>
      <dsp:spPr>
        <a:xfrm>
          <a:off x="2964509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Case Study</a:t>
          </a:r>
          <a:endParaRPr lang="en-US" sz="800" kern="1200" dirty="0">
            <a:latin typeface="Futura Md BT"/>
          </a:endParaRPr>
        </a:p>
      </dsp:txBody>
      <dsp:txXfrm>
        <a:off x="3211198" y="292325"/>
        <a:ext cx="740068" cy="493378"/>
      </dsp:txXfrm>
    </dsp:sp>
    <dsp:sp modelId="{87C4F9B5-A8E0-4E4D-B01E-6E34AAB7436C}">
      <dsp:nvSpPr>
        <dsp:cNvPr id="0" name=""/>
        <dsp:cNvSpPr/>
      </dsp:nvSpPr>
      <dsp:spPr>
        <a:xfrm>
          <a:off x="3951266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Etnographic</a:t>
          </a:r>
          <a:endParaRPr lang="en-US" sz="800" kern="1200" dirty="0">
            <a:latin typeface="Futura Md BT"/>
          </a:endParaRPr>
        </a:p>
      </dsp:txBody>
      <dsp:txXfrm>
        <a:off x="4197955" y="292325"/>
        <a:ext cx="740068" cy="493378"/>
      </dsp:txXfrm>
    </dsp:sp>
    <dsp:sp modelId="{7409E119-574C-2446-AE34-8C0114F60627}">
      <dsp:nvSpPr>
        <dsp:cNvPr id="0" name=""/>
        <dsp:cNvSpPr/>
      </dsp:nvSpPr>
      <dsp:spPr>
        <a:xfrm>
          <a:off x="4938023" y="292325"/>
          <a:ext cx="1233446" cy="4933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Narative</a:t>
          </a:r>
          <a:r>
            <a:rPr lang="en-US" sz="800" kern="1200" dirty="0" smtClean="0">
              <a:latin typeface="Futura Md BT"/>
            </a:rPr>
            <a:t> Analysis</a:t>
          </a:r>
          <a:endParaRPr lang="en-US" sz="800" kern="1200" dirty="0">
            <a:latin typeface="Futura Md BT"/>
          </a:endParaRPr>
        </a:p>
      </dsp:txBody>
      <dsp:txXfrm>
        <a:off x="5184712" y="292325"/>
        <a:ext cx="740068" cy="493378"/>
      </dsp:txXfrm>
    </dsp:sp>
    <dsp:sp modelId="{65B85D14-9DBF-734F-96D1-D37D4EDDEA60}">
      <dsp:nvSpPr>
        <dsp:cNvPr id="0" name=""/>
        <dsp:cNvSpPr/>
      </dsp:nvSpPr>
      <dsp:spPr>
        <a:xfrm>
          <a:off x="5924781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Critical Qualitative</a:t>
          </a:r>
          <a:endParaRPr lang="en-US" sz="800" kern="1200" dirty="0">
            <a:latin typeface="Futura Md BT"/>
          </a:endParaRPr>
        </a:p>
      </dsp:txBody>
      <dsp:txXfrm>
        <a:off x="6171470" y="292325"/>
        <a:ext cx="740068" cy="493378"/>
      </dsp:txXfrm>
    </dsp:sp>
    <dsp:sp modelId="{0AC68CFF-B477-7D4D-A2E2-35AA77451DF2}">
      <dsp:nvSpPr>
        <dsp:cNvPr id="0" name=""/>
        <dsp:cNvSpPr/>
      </dsp:nvSpPr>
      <dsp:spPr>
        <a:xfrm>
          <a:off x="6911538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Postmodern Research</a:t>
          </a:r>
          <a:endParaRPr lang="en-US" sz="800" kern="1200" dirty="0">
            <a:latin typeface="Futura Md BT"/>
          </a:endParaRPr>
        </a:p>
      </dsp:txBody>
      <dsp:txXfrm>
        <a:off x="7158227" y="292325"/>
        <a:ext cx="740068" cy="493378"/>
      </dsp:txXfrm>
    </dsp:sp>
    <dsp:sp modelId="{B0470AEA-520D-5B4D-AC44-1EBC5BBA2AF3}">
      <dsp:nvSpPr>
        <dsp:cNvPr id="0" name=""/>
        <dsp:cNvSpPr/>
      </dsp:nvSpPr>
      <dsp:spPr>
        <a:xfrm>
          <a:off x="78982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Netnography</a:t>
          </a:r>
          <a:endParaRPr lang="en-US" sz="800" kern="1200" dirty="0">
            <a:latin typeface="Futura Md BT"/>
          </a:endParaRPr>
        </a:p>
      </dsp:txBody>
      <dsp:txXfrm>
        <a:off x="8144984" y="292325"/>
        <a:ext cx="740068" cy="4933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4237" y="292325"/>
          <a:ext cx="1233446" cy="493378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sz="800" kern="1200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sz="800" kern="1200" dirty="0">
            <a:solidFill>
              <a:schemeClr val="bg1"/>
            </a:solidFill>
            <a:latin typeface="Futura Md BT"/>
          </a:endParaRPr>
        </a:p>
      </dsp:txBody>
      <dsp:txXfrm>
        <a:off x="4237" y="292325"/>
        <a:ext cx="1110102" cy="493378"/>
      </dsp:txXfrm>
    </dsp:sp>
    <dsp:sp modelId="{25A9E42C-D867-406C-AEFE-3A41DF4E13BF}">
      <dsp:nvSpPr>
        <dsp:cNvPr id="0" name=""/>
        <dsp:cNvSpPr/>
      </dsp:nvSpPr>
      <dsp:spPr>
        <a:xfrm>
          <a:off x="9909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1237684" y="292325"/>
        <a:ext cx="740068" cy="493378"/>
      </dsp:txXfrm>
    </dsp:sp>
    <dsp:sp modelId="{F51C37D7-094F-471D-A3FC-1EE0AA939CE0}">
      <dsp:nvSpPr>
        <dsp:cNvPr id="0" name=""/>
        <dsp:cNvSpPr/>
      </dsp:nvSpPr>
      <dsp:spPr>
        <a:xfrm>
          <a:off x="1977752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2224441" y="292325"/>
        <a:ext cx="740068" cy="493378"/>
      </dsp:txXfrm>
    </dsp:sp>
    <dsp:sp modelId="{36BD7B7F-9D69-47C5-AF00-E398FAC36F66}">
      <dsp:nvSpPr>
        <dsp:cNvPr id="0" name=""/>
        <dsp:cNvSpPr/>
      </dsp:nvSpPr>
      <dsp:spPr>
        <a:xfrm>
          <a:off x="2964509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Case Study</a:t>
          </a:r>
          <a:endParaRPr lang="en-US" sz="800" kern="1200" dirty="0">
            <a:latin typeface="Futura Md BT"/>
          </a:endParaRPr>
        </a:p>
      </dsp:txBody>
      <dsp:txXfrm>
        <a:off x="3211198" y="292325"/>
        <a:ext cx="740068" cy="493378"/>
      </dsp:txXfrm>
    </dsp:sp>
    <dsp:sp modelId="{87C4F9B5-A8E0-4E4D-B01E-6E34AAB7436C}">
      <dsp:nvSpPr>
        <dsp:cNvPr id="0" name=""/>
        <dsp:cNvSpPr/>
      </dsp:nvSpPr>
      <dsp:spPr>
        <a:xfrm>
          <a:off x="3951266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Etnographic</a:t>
          </a:r>
          <a:endParaRPr lang="en-US" sz="800" kern="1200" dirty="0">
            <a:latin typeface="Futura Md BT"/>
          </a:endParaRPr>
        </a:p>
      </dsp:txBody>
      <dsp:txXfrm>
        <a:off x="4197955" y="292325"/>
        <a:ext cx="740068" cy="493378"/>
      </dsp:txXfrm>
    </dsp:sp>
    <dsp:sp modelId="{7409E119-574C-2446-AE34-8C0114F60627}">
      <dsp:nvSpPr>
        <dsp:cNvPr id="0" name=""/>
        <dsp:cNvSpPr/>
      </dsp:nvSpPr>
      <dsp:spPr>
        <a:xfrm>
          <a:off x="4938023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Narative</a:t>
          </a:r>
          <a:r>
            <a:rPr lang="en-US" sz="800" kern="1200" dirty="0" smtClean="0">
              <a:latin typeface="Futura Md BT"/>
            </a:rPr>
            <a:t> Analysis</a:t>
          </a:r>
          <a:endParaRPr lang="en-US" sz="800" kern="1200" dirty="0">
            <a:latin typeface="Futura Md BT"/>
          </a:endParaRPr>
        </a:p>
      </dsp:txBody>
      <dsp:txXfrm>
        <a:off x="5184712" y="292325"/>
        <a:ext cx="740068" cy="493378"/>
      </dsp:txXfrm>
    </dsp:sp>
    <dsp:sp modelId="{65B85D14-9DBF-734F-96D1-D37D4EDDEA60}">
      <dsp:nvSpPr>
        <dsp:cNvPr id="0" name=""/>
        <dsp:cNvSpPr/>
      </dsp:nvSpPr>
      <dsp:spPr>
        <a:xfrm>
          <a:off x="5924781" y="292325"/>
          <a:ext cx="1233446" cy="4933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Critical Qualitative</a:t>
          </a:r>
          <a:endParaRPr lang="en-US" sz="800" kern="1200" dirty="0">
            <a:latin typeface="Futura Md BT"/>
          </a:endParaRPr>
        </a:p>
      </dsp:txBody>
      <dsp:txXfrm>
        <a:off x="6171470" y="292325"/>
        <a:ext cx="740068" cy="493378"/>
      </dsp:txXfrm>
    </dsp:sp>
    <dsp:sp modelId="{0AC68CFF-B477-7D4D-A2E2-35AA77451DF2}">
      <dsp:nvSpPr>
        <dsp:cNvPr id="0" name=""/>
        <dsp:cNvSpPr/>
      </dsp:nvSpPr>
      <dsp:spPr>
        <a:xfrm>
          <a:off x="6911538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Postmodern Research</a:t>
          </a:r>
          <a:endParaRPr lang="en-US" sz="800" kern="1200" dirty="0">
            <a:latin typeface="Futura Md BT"/>
          </a:endParaRPr>
        </a:p>
      </dsp:txBody>
      <dsp:txXfrm>
        <a:off x="7158227" y="292325"/>
        <a:ext cx="740068" cy="493378"/>
      </dsp:txXfrm>
    </dsp:sp>
    <dsp:sp modelId="{B0470AEA-520D-5B4D-AC44-1EBC5BBA2AF3}">
      <dsp:nvSpPr>
        <dsp:cNvPr id="0" name=""/>
        <dsp:cNvSpPr/>
      </dsp:nvSpPr>
      <dsp:spPr>
        <a:xfrm>
          <a:off x="78982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Netnography</a:t>
          </a:r>
          <a:endParaRPr lang="en-US" sz="800" kern="1200" dirty="0">
            <a:latin typeface="Futura Md BT"/>
          </a:endParaRPr>
        </a:p>
      </dsp:txBody>
      <dsp:txXfrm>
        <a:off x="8144984" y="292325"/>
        <a:ext cx="740068" cy="4933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4237" y="292325"/>
          <a:ext cx="1233446" cy="493378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sz="800" kern="1200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sz="800" kern="1200" dirty="0">
            <a:solidFill>
              <a:schemeClr val="bg1"/>
            </a:solidFill>
            <a:latin typeface="Futura Md BT"/>
          </a:endParaRPr>
        </a:p>
      </dsp:txBody>
      <dsp:txXfrm>
        <a:off x="4237" y="292325"/>
        <a:ext cx="1110102" cy="493378"/>
      </dsp:txXfrm>
    </dsp:sp>
    <dsp:sp modelId="{25A9E42C-D867-406C-AEFE-3A41DF4E13BF}">
      <dsp:nvSpPr>
        <dsp:cNvPr id="0" name=""/>
        <dsp:cNvSpPr/>
      </dsp:nvSpPr>
      <dsp:spPr>
        <a:xfrm>
          <a:off x="9909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1237684" y="292325"/>
        <a:ext cx="740068" cy="493378"/>
      </dsp:txXfrm>
    </dsp:sp>
    <dsp:sp modelId="{F51C37D7-094F-471D-A3FC-1EE0AA939CE0}">
      <dsp:nvSpPr>
        <dsp:cNvPr id="0" name=""/>
        <dsp:cNvSpPr/>
      </dsp:nvSpPr>
      <dsp:spPr>
        <a:xfrm>
          <a:off x="1977752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2224441" y="292325"/>
        <a:ext cx="740068" cy="493378"/>
      </dsp:txXfrm>
    </dsp:sp>
    <dsp:sp modelId="{36BD7B7F-9D69-47C5-AF00-E398FAC36F66}">
      <dsp:nvSpPr>
        <dsp:cNvPr id="0" name=""/>
        <dsp:cNvSpPr/>
      </dsp:nvSpPr>
      <dsp:spPr>
        <a:xfrm>
          <a:off x="2964509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Case Study</a:t>
          </a:r>
          <a:endParaRPr lang="en-US" sz="800" kern="1200" dirty="0">
            <a:latin typeface="Futura Md BT"/>
          </a:endParaRPr>
        </a:p>
      </dsp:txBody>
      <dsp:txXfrm>
        <a:off x="3211198" y="292325"/>
        <a:ext cx="740068" cy="493378"/>
      </dsp:txXfrm>
    </dsp:sp>
    <dsp:sp modelId="{87C4F9B5-A8E0-4E4D-B01E-6E34AAB7436C}">
      <dsp:nvSpPr>
        <dsp:cNvPr id="0" name=""/>
        <dsp:cNvSpPr/>
      </dsp:nvSpPr>
      <dsp:spPr>
        <a:xfrm>
          <a:off x="3951266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Etnographic</a:t>
          </a:r>
          <a:endParaRPr lang="en-US" sz="800" kern="1200" dirty="0">
            <a:latin typeface="Futura Md BT"/>
          </a:endParaRPr>
        </a:p>
      </dsp:txBody>
      <dsp:txXfrm>
        <a:off x="4197955" y="292325"/>
        <a:ext cx="740068" cy="493378"/>
      </dsp:txXfrm>
    </dsp:sp>
    <dsp:sp modelId="{7409E119-574C-2446-AE34-8C0114F60627}">
      <dsp:nvSpPr>
        <dsp:cNvPr id="0" name=""/>
        <dsp:cNvSpPr/>
      </dsp:nvSpPr>
      <dsp:spPr>
        <a:xfrm>
          <a:off x="4938023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Narative</a:t>
          </a:r>
          <a:r>
            <a:rPr lang="en-US" sz="800" kern="1200" dirty="0" smtClean="0">
              <a:latin typeface="Futura Md BT"/>
            </a:rPr>
            <a:t> Analysis</a:t>
          </a:r>
          <a:endParaRPr lang="en-US" sz="800" kern="1200" dirty="0">
            <a:latin typeface="Futura Md BT"/>
          </a:endParaRPr>
        </a:p>
      </dsp:txBody>
      <dsp:txXfrm>
        <a:off x="5184712" y="292325"/>
        <a:ext cx="740068" cy="493378"/>
      </dsp:txXfrm>
    </dsp:sp>
    <dsp:sp modelId="{65B85D14-9DBF-734F-96D1-D37D4EDDEA60}">
      <dsp:nvSpPr>
        <dsp:cNvPr id="0" name=""/>
        <dsp:cNvSpPr/>
      </dsp:nvSpPr>
      <dsp:spPr>
        <a:xfrm>
          <a:off x="5924781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Critical Qualitative</a:t>
          </a:r>
          <a:endParaRPr lang="en-US" sz="800" kern="1200" dirty="0">
            <a:latin typeface="Futura Md BT"/>
          </a:endParaRPr>
        </a:p>
      </dsp:txBody>
      <dsp:txXfrm>
        <a:off x="6171470" y="292325"/>
        <a:ext cx="740068" cy="493378"/>
      </dsp:txXfrm>
    </dsp:sp>
    <dsp:sp modelId="{0AC68CFF-B477-7D4D-A2E2-35AA77451DF2}">
      <dsp:nvSpPr>
        <dsp:cNvPr id="0" name=""/>
        <dsp:cNvSpPr/>
      </dsp:nvSpPr>
      <dsp:spPr>
        <a:xfrm>
          <a:off x="6911538" y="292325"/>
          <a:ext cx="1233446" cy="4933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Postmodern Research</a:t>
          </a:r>
          <a:endParaRPr lang="en-US" sz="800" kern="1200" dirty="0">
            <a:latin typeface="Futura Md BT"/>
          </a:endParaRPr>
        </a:p>
      </dsp:txBody>
      <dsp:txXfrm>
        <a:off x="7158227" y="292325"/>
        <a:ext cx="740068" cy="493378"/>
      </dsp:txXfrm>
    </dsp:sp>
    <dsp:sp modelId="{B0470AEA-520D-5B4D-AC44-1EBC5BBA2AF3}">
      <dsp:nvSpPr>
        <dsp:cNvPr id="0" name=""/>
        <dsp:cNvSpPr/>
      </dsp:nvSpPr>
      <dsp:spPr>
        <a:xfrm>
          <a:off x="7898295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Netnography</a:t>
          </a:r>
          <a:endParaRPr lang="en-US" sz="800" kern="1200" dirty="0">
            <a:latin typeface="Futura Md BT"/>
          </a:endParaRPr>
        </a:p>
      </dsp:txBody>
      <dsp:txXfrm>
        <a:off x="8144984" y="292325"/>
        <a:ext cx="740068" cy="49337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4237" y="292325"/>
          <a:ext cx="1233446" cy="493378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bg1"/>
              </a:solidFill>
              <a:latin typeface="Futura Md BT"/>
            </a:rPr>
            <a:t>Basic </a:t>
          </a:r>
          <a:r>
            <a:rPr lang="en-US" sz="800" kern="1200" dirty="0" err="1" smtClean="0">
              <a:solidFill>
                <a:schemeClr val="bg1"/>
              </a:solidFill>
              <a:latin typeface="Futura Md BT"/>
            </a:rPr>
            <a:t>Interpritive</a:t>
          </a:r>
          <a:endParaRPr lang="en-US" sz="800" kern="1200" dirty="0">
            <a:solidFill>
              <a:schemeClr val="bg1"/>
            </a:solidFill>
            <a:latin typeface="Futura Md BT"/>
          </a:endParaRPr>
        </a:p>
      </dsp:txBody>
      <dsp:txXfrm>
        <a:off x="4237" y="292325"/>
        <a:ext cx="1110102" cy="493378"/>
      </dsp:txXfrm>
    </dsp:sp>
    <dsp:sp modelId="{25A9E42C-D867-406C-AEFE-3A41DF4E13BF}">
      <dsp:nvSpPr>
        <dsp:cNvPr id="0" name=""/>
        <dsp:cNvSpPr/>
      </dsp:nvSpPr>
      <dsp:spPr>
        <a:xfrm>
          <a:off x="990995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err="1" smtClean="0">
              <a:solidFill>
                <a:schemeClr val="bg1"/>
              </a:solidFill>
              <a:latin typeface="Futura Md BT"/>
            </a:rPr>
            <a:t>Pheomenology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1237684" y="292325"/>
        <a:ext cx="740068" cy="493378"/>
      </dsp:txXfrm>
    </dsp:sp>
    <dsp:sp modelId="{F51C37D7-094F-471D-A3FC-1EE0AA939CE0}">
      <dsp:nvSpPr>
        <dsp:cNvPr id="0" name=""/>
        <dsp:cNvSpPr/>
      </dsp:nvSpPr>
      <dsp:spPr>
        <a:xfrm>
          <a:off x="1977752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0" kern="1200" dirty="0" smtClean="0">
              <a:solidFill>
                <a:schemeClr val="bg1"/>
              </a:solidFill>
              <a:latin typeface="Futura Md BT"/>
            </a:rPr>
            <a:t>Grounded Theory</a:t>
          </a:r>
          <a:endParaRPr lang="en-US" sz="800" b="0" kern="1200" dirty="0">
            <a:solidFill>
              <a:schemeClr val="bg1"/>
            </a:solidFill>
            <a:latin typeface="Futura Md BT"/>
          </a:endParaRPr>
        </a:p>
      </dsp:txBody>
      <dsp:txXfrm>
        <a:off x="2224441" y="292325"/>
        <a:ext cx="740068" cy="493378"/>
      </dsp:txXfrm>
    </dsp:sp>
    <dsp:sp modelId="{36BD7B7F-9D69-47C5-AF00-E398FAC36F66}">
      <dsp:nvSpPr>
        <dsp:cNvPr id="0" name=""/>
        <dsp:cNvSpPr/>
      </dsp:nvSpPr>
      <dsp:spPr>
        <a:xfrm>
          <a:off x="2964509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Case Study</a:t>
          </a:r>
          <a:endParaRPr lang="en-US" sz="800" kern="1200" dirty="0">
            <a:latin typeface="Futura Md BT"/>
          </a:endParaRPr>
        </a:p>
      </dsp:txBody>
      <dsp:txXfrm>
        <a:off x="3211198" y="292325"/>
        <a:ext cx="740068" cy="493378"/>
      </dsp:txXfrm>
    </dsp:sp>
    <dsp:sp modelId="{87C4F9B5-A8E0-4E4D-B01E-6E34AAB7436C}">
      <dsp:nvSpPr>
        <dsp:cNvPr id="0" name=""/>
        <dsp:cNvSpPr/>
      </dsp:nvSpPr>
      <dsp:spPr>
        <a:xfrm>
          <a:off x="3951266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Etnographic</a:t>
          </a:r>
          <a:endParaRPr lang="en-US" sz="800" kern="1200" dirty="0">
            <a:latin typeface="Futura Md BT"/>
          </a:endParaRPr>
        </a:p>
      </dsp:txBody>
      <dsp:txXfrm>
        <a:off x="4197955" y="292325"/>
        <a:ext cx="740068" cy="493378"/>
      </dsp:txXfrm>
    </dsp:sp>
    <dsp:sp modelId="{7409E119-574C-2446-AE34-8C0114F60627}">
      <dsp:nvSpPr>
        <dsp:cNvPr id="0" name=""/>
        <dsp:cNvSpPr/>
      </dsp:nvSpPr>
      <dsp:spPr>
        <a:xfrm>
          <a:off x="4938023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Narative</a:t>
          </a:r>
          <a:r>
            <a:rPr lang="en-US" sz="800" kern="1200" dirty="0" smtClean="0">
              <a:latin typeface="Futura Md BT"/>
            </a:rPr>
            <a:t> Analysis</a:t>
          </a:r>
          <a:endParaRPr lang="en-US" sz="800" kern="1200" dirty="0">
            <a:latin typeface="Futura Md BT"/>
          </a:endParaRPr>
        </a:p>
      </dsp:txBody>
      <dsp:txXfrm>
        <a:off x="5184712" y="292325"/>
        <a:ext cx="740068" cy="493378"/>
      </dsp:txXfrm>
    </dsp:sp>
    <dsp:sp modelId="{65B85D14-9DBF-734F-96D1-D37D4EDDEA60}">
      <dsp:nvSpPr>
        <dsp:cNvPr id="0" name=""/>
        <dsp:cNvSpPr/>
      </dsp:nvSpPr>
      <dsp:spPr>
        <a:xfrm>
          <a:off x="5924781" y="292325"/>
          <a:ext cx="1233446" cy="493378"/>
        </a:xfrm>
        <a:prstGeom prst="chevron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Critical Qualitative</a:t>
          </a:r>
          <a:endParaRPr lang="en-US" sz="800" kern="1200" dirty="0">
            <a:latin typeface="Futura Md BT"/>
          </a:endParaRPr>
        </a:p>
      </dsp:txBody>
      <dsp:txXfrm>
        <a:off x="6171470" y="292325"/>
        <a:ext cx="740068" cy="493378"/>
      </dsp:txXfrm>
    </dsp:sp>
    <dsp:sp modelId="{0AC68CFF-B477-7D4D-A2E2-35AA77451DF2}">
      <dsp:nvSpPr>
        <dsp:cNvPr id="0" name=""/>
        <dsp:cNvSpPr/>
      </dsp:nvSpPr>
      <dsp:spPr>
        <a:xfrm>
          <a:off x="6911538" y="292325"/>
          <a:ext cx="1233446" cy="493378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Futura Md BT"/>
            </a:rPr>
            <a:t>Postmodern Research</a:t>
          </a:r>
          <a:endParaRPr lang="en-US" sz="800" kern="1200" dirty="0">
            <a:latin typeface="Futura Md BT"/>
          </a:endParaRPr>
        </a:p>
      </dsp:txBody>
      <dsp:txXfrm>
        <a:off x="7158227" y="292325"/>
        <a:ext cx="740068" cy="493378"/>
      </dsp:txXfrm>
    </dsp:sp>
    <dsp:sp modelId="{B0470AEA-520D-5B4D-AC44-1EBC5BBA2AF3}">
      <dsp:nvSpPr>
        <dsp:cNvPr id="0" name=""/>
        <dsp:cNvSpPr/>
      </dsp:nvSpPr>
      <dsp:spPr>
        <a:xfrm>
          <a:off x="7898295" y="292325"/>
          <a:ext cx="1233446" cy="493378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>
              <a:latin typeface="Futura Md BT"/>
            </a:rPr>
            <a:t>Netnography</a:t>
          </a:r>
          <a:endParaRPr lang="en-US" sz="800" kern="1200" dirty="0">
            <a:latin typeface="Futura Md BT"/>
          </a:endParaRPr>
        </a:p>
      </dsp:txBody>
      <dsp:txXfrm>
        <a:off x="8144984" y="292325"/>
        <a:ext cx="740068" cy="493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2BD2D4-9D47-4103-9E67-106E94AD2543}">
      <dsp:nvSpPr>
        <dsp:cNvPr id="0" name=""/>
        <dsp:cNvSpPr/>
      </dsp:nvSpPr>
      <dsp:spPr>
        <a:xfrm>
          <a:off x="1115" y="0"/>
          <a:ext cx="2174702" cy="409359"/>
        </a:xfrm>
        <a:prstGeom prst="homePlate">
          <a:avLst/>
        </a:prstGeom>
        <a:solidFill>
          <a:schemeClr val="accent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Sejarah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r>
            <a:rPr lang="en-US" sz="1200" kern="1200" dirty="0" err="1" smtClean="0">
              <a:solidFill>
                <a:schemeClr val="bg1"/>
              </a:solidFill>
              <a:latin typeface="Futura Md BT"/>
            </a:rPr>
            <a:t>Penelitian</a:t>
          </a:r>
          <a:r>
            <a:rPr lang="en-US" sz="1200" kern="1200" dirty="0" smtClean="0">
              <a:solidFill>
                <a:schemeClr val="bg1"/>
              </a:solidFill>
              <a:latin typeface="Futura Md BT"/>
            </a:rPr>
            <a:t> </a:t>
          </a:r>
          <a:endParaRPr lang="en-US" sz="1200" kern="1200" dirty="0">
            <a:solidFill>
              <a:schemeClr val="bg1"/>
            </a:solidFill>
            <a:latin typeface="Futura Md BT"/>
          </a:endParaRPr>
        </a:p>
      </dsp:txBody>
      <dsp:txXfrm>
        <a:off x="1115" y="0"/>
        <a:ext cx="2072362" cy="409359"/>
      </dsp:txXfrm>
    </dsp:sp>
    <dsp:sp modelId="{25A9E42C-D867-406C-AEFE-3A41DF4E13BF}">
      <dsp:nvSpPr>
        <dsp:cNvPr id="0" name=""/>
        <dsp:cNvSpPr/>
      </dsp:nvSpPr>
      <dsp:spPr>
        <a:xfrm>
          <a:off x="1740877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Definisi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1945557" y="0"/>
        <a:ext cx="1765343" cy="409359"/>
      </dsp:txXfrm>
    </dsp:sp>
    <dsp:sp modelId="{F51C37D7-094F-471D-A3FC-1EE0AA939CE0}">
      <dsp:nvSpPr>
        <dsp:cNvPr id="0" name=""/>
        <dsp:cNvSpPr/>
      </dsp:nvSpPr>
      <dsp:spPr>
        <a:xfrm>
          <a:off x="3480638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0" kern="1200" dirty="0" err="1" smtClean="0">
              <a:solidFill>
                <a:schemeClr val="bg1"/>
              </a:solidFill>
              <a:latin typeface="Futura Md BT"/>
            </a:rPr>
            <a:t>Karakteristik</a:t>
          </a:r>
          <a:endParaRPr lang="en-US" sz="1200" b="0" kern="1200" dirty="0">
            <a:solidFill>
              <a:schemeClr val="bg1"/>
            </a:solidFill>
            <a:latin typeface="Futura Md BT"/>
          </a:endParaRPr>
        </a:p>
      </dsp:txBody>
      <dsp:txXfrm>
        <a:off x="3685318" y="0"/>
        <a:ext cx="1765343" cy="409359"/>
      </dsp:txXfrm>
    </dsp:sp>
    <dsp:sp modelId="{87C4F9B5-A8E0-4E4D-B01E-6E34AAB7436C}">
      <dsp:nvSpPr>
        <dsp:cNvPr id="0" name=""/>
        <dsp:cNvSpPr/>
      </dsp:nvSpPr>
      <dsp:spPr>
        <a:xfrm>
          <a:off x="5220400" y="0"/>
          <a:ext cx="2174702" cy="409359"/>
        </a:xfrm>
        <a:prstGeom prst="chevron">
          <a:avLst/>
        </a:prstGeom>
        <a:solidFill>
          <a:schemeClr val="accent4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>
              <a:latin typeface="Futura Md BT"/>
            </a:rPr>
            <a:t>Perbandingan</a:t>
          </a:r>
          <a:endParaRPr lang="en-US" sz="1200" kern="1200" dirty="0">
            <a:latin typeface="Futura Md BT"/>
          </a:endParaRPr>
        </a:p>
      </dsp:txBody>
      <dsp:txXfrm>
        <a:off x="5425080" y="0"/>
        <a:ext cx="1765343" cy="409359"/>
      </dsp:txXfrm>
    </dsp:sp>
    <dsp:sp modelId="{0AC68CFF-B477-7D4D-A2E2-35AA77451DF2}">
      <dsp:nvSpPr>
        <dsp:cNvPr id="0" name=""/>
        <dsp:cNvSpPr/>
      </dsp:nvSpPr>
      <dsp:spPr>
        <a:xfrm>
          <a:off x="6960162" y="0"/>
          <a:ext cx="2174702" cy="409359"/>
        </a:xfrm>
        <a:prstGeom prst="chevron">
          <a:avLst/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Futura Md BT"/>
            </a:rPr>
            <a:t>Penggunaan</a:t>
          </a:r>
          <a:endParaRPr lang="en-US" sz="1200" kern="1200" dirty="0">
            <a:latin typeface="Futura Md BT"/>
          </a:endParaRPr>
        </a:p>
      </dsp:txBody>
      <dsp:txXfrm>
        <a:off x="7164842" y="0"/>
        <a:ext cx="1765343" cy="409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13782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77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358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274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045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33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105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482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699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08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003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62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28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938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469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Penggunaan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kualitatif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semakin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berperan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perencanaan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seiring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terlibatnya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aspek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sosial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perencanaan</a:t>
            </a:r>
            <a:r>
              <a:rPr lang="en-US" baseline="0" dirty="0" smtClean="0"/>
              <a:t>. 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20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22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57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Paham</a:t>
            </a:r>
            <a:r>
              <a:rPr lang="en-US" dirty="0" smtClean="0"/>
              <a:t> </a:t>
            </a:r>
            <a:r>
              <a:rPr lang="en-US" dirty="0" err="1" smtClean="0"/>
              <a:t>positivisme</a:t>
            </a:r>
            <a:r>
              <a:rPr lang="en-US" dirty="0" smtClean="0"/>
              <a:t> </a:t>
            </a:r>
            <a:r>
              <a:rPr lang="en-US" dirty="0" err="1" smtClean="0"/>
              <a:t>dirumuskan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Auguste</a:t>
            </a:r>
            <a:r>
              <a:rPr lang="en-US" baseline="0" dirty="0" smtClean="0"/>
              <a:t> Comte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abad</a:t>
            </a:r>
            <a:r>
              <a:rPr lang="en-US" baseline="0" dirty="0" smtClean="0"/>
              <a:t> ke-19. </a:t>
            </a:r>
            <a:r>
              <a:rPr lang="en-US" baseline="0" dirty="0" err="1" smtClean="0"/>
              <a:t>Pemikiran</a:t>
            </a:r>
            <a:r>
              <a:rPr lang="en-US" baseline="0" dirty="0" smtClean="0"/>
              <a:t> positivism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pandang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memahami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sains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Penganut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menyakini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bahwa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sedikit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perbedaan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sosial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masyarakat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kehidupan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sosial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berjalan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aturan-aturan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demikian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Positivisme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menegaskan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bahwa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peristiwa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benar-benar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dialami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realita</a:t>
            </a:r>
            <a:r>
              <a:rPr lang="en-US" baseline="0" dirty="0" smtClean="0"/>
              <a:t>. </a:t>
            </a:r>
          </a:p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baseline="0" dirty="0" err="1" smtClean="0"/>
              <a:t>Asas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positivisme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terbagi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4 (</a:t>
            </a:r>
            <a:r>
              <a:rPr lang="en-US" baseline="0" dirty="0" err="1" smtClean="0"/>
              <a:t>empat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bagian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empiris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positivisme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logika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ilmu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82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dilakukan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pendekatan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menyeluruh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terhadap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manusia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gambaran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spesifik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fenomena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mendapatkan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makna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terkandung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di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balik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kenyataan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b="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teramati</a:t>
            </a:r>
            <a:r>
              <a:rPr lang="en-US" b="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93753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56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3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350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226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99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diagramData" Target="../diagrams/data9.xml"/><Relationship Id="rId6" Type="http://schemas.openxmlformats.org/officeDocument/2006/relationships/diagramLayout" Target="../diagrams/layout9.xml"/><Relationship Id="rId7" Type="http://schemas.openxmlformats.org/officeDocument/2006/relationships/diagramQuickStyle" Target="../diagrams/quickStyle9.xml"/><Relationship Id="rId8" Type="http://schemas.openxmlformats.org/officeDocument/2006/relationships/diagramColors" Target="../diagrams/colors9.xml"/><Relationship Id="rId9" Type="http://schemas.microsoft.com/office/2007/relationships/diagramDrawing" Target="../diagrams/drawing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diagramData" Target="../diagrams/data10.xml"/><Relationship Id="rId7" Type="http://schemas.openxmlformats.org/officeDocument/2006/relationships/diagramLayout" Target="../diagrams/layout10.xml"/><Relationship Id="rId8" Type="http://schemas.openxmlformats.org/officeDocument/2006/relationships/diagramQuickStyle" Target="../diagrams/quickStyle10.xml"/><Relationship Id="rId9" Type="http://schemas.openxmlformats.org/officeDocument/2006/relationships/diagramColors" Target="../diagrams/colors10.xml"/><Relationship Id="rId10" Type="http://schemas.microsoft.com/office/2007/relationships/diagramDrawing" Target="../diagrams/drawing10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8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8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4" Type="http://schemas.openxmlformats.org/officeDocument/2006/relationships/diagramLayout" Target="../diagrams/layout14.xml"/><Relationship Id="rId5" Type="http://schemas.openxmlformats.org/officeDocument/2006/relationships/diagramQuickStyle" Target="../diagrams/quickStyle14.xml"/><Relationship Id="rId6" Type="http://schemas.openxmlformats.org/officeDocument/2006/relationships/diagramColors" Target="../diagrams/colors14.xml"/><Relationship Id="rId7" Type="http://schemas.microsoft.com/office/2007/relationships/diagramDrawing" Target="../diagrams/drawing14.xml"/><Relationship Id="rId8" Type="http://schemas.openxmlformats.org/officeDocument/2006/relationships/image" Target="../media/image15.jpeg"/><Relationship Id="rId9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4" Type="http://schemas.openxmlformats.org/officeDocument/2006/relationships/diagramLayout" Target="../diagrams/layout15.xml"/><Relationship Id="rId5" Type="http://schemas.openxmlformats.org/officeDocument/2006/relationships/diagramQuickStyle" Target="../diagrams/quickStyle15.xml"/><Relationship Id="rId6" Type="http://schemas.openxmlformats.org/officeDocument/2006/relationships/diagramColors" Target="../diagrams/colors15.xml"/><Relationship Id="rId7" Type="http://schemas.microsoft.com/office/2007/relationships/diagramDrawing" Target="../diagrams/drawing15.xml"/><Relationship Id="rId8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4" Type="http://schemas.openxmlformats.org/officeDocument/2006/relationships/diagramLayout" Target="../diagrams/layout16.xml"/><Relationship Id="rId5" Type="http://schemas.openxmlformats.org/officeDocument/2006/relationships/diagramQuickStyle" Target="../diagrams/quickStyle16.xml"/><Relationship Id="rId6" Type="http://schemas.openxmlformats.org/officeDocument/2006/relationships/diagramColors" Target="../diagrams/colors16.xml"/><Relationship Id="rId7" Type="http://schemas.microsoft.com/office/2007/relationships/diagramDrawing" Target="../diagrams/drawing16.xml"/><Relationship Id="rId8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4" Type="http://schemas.openxmlformats.org/officeDocument/2006/relationships/diagramLayout" Target="../diagrams/layout17.xml"/><Relationship Id="rId5" Type="http://schemas.openxmlformats.org/officeDocument/2006/relationships/diagramQuickStyle" Target="../diagrams/quickStyle17.xml"/><Relationship Id="rId6" Type="http://schemas.openxmlformats.org/officeDocument/2006/relationships/diagramColors" Target="../diagrams/colors17.xml"/><Relationship Id="rId7" Type="http://schemas.microsoft.com/office/2007/relationships/diagramDrawing" Target="../diagrams/drawing17.xml"/><Relationship Id="rId8" Type="http://schemas.openxmlformats.org/officeDocument/2006/relationships/image" Target="../media/image19.jpg"/><Relationship Id="rId9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4" Type="http://schemas.openxmlformats.org/officeDocument/2006/relationships/diagramLayout" Target="../diagrams/layout18.xml"/><Relationship Id="rId5" Type="http://schemas.openxmlformats.org/officeDocument/2006/relationships/diagramQuickStyle" Target="../diagrams/quickStyle18.xml"/><Relationship Id="rId6" Type="http://schemas.openxmlformats.org/officeDocument/2006/relationships/diagramColors" Target="../diagrams/colors18.xml"/><Relationship Id="rId7" Type="http://schemas.microsoft.com/office/2007/relationships/diagramDrawing" Target="../diagrams/drawing18.xml"/><Relationship Id="rId8" Type="http://schemas.openxmlformats.org/officeDocument/2006/relationships/image" Target="../media/image21.jpg"/><Relationship Id="rId9" Type="http://schemas.openxmlformats.org/officeDocument/2006/relationships/image" Target="../media/image22.png"/><Relationship Id="rId10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diagramData" Target="../diagrams/data19.xml"/><Relationship Id="rId6" Type="http://schemas.openxmlformats.org/officeDocument/2006/relationships/diagramLayout" Target="../diagrams/layout19.xml"/><Relationship Id="rId7" Type="http://schemas.openxmlformats.org/officeDocument/2006/relationships/diagramQuickStyle" Target="../diagrams/quickStyle19.xml"/><Relationship Id="rId8" Type="http://schemas.openxmlformats.org/officeDocument/2006/relationships/diagramColors" Target="../diagrams/colors19.xml"/><Relationship Id="rId9" Type="http://schemas.microsoft.com/office/2007/relationships/diagramDrawing" Target="../diagrams/drawing1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l="-4898" b="-4898"/>
          <a:stretch/>
        </p:blipFill>
        <p:spPr>
          <a:xfrm>
            <a:off x="669950" y="550300"/>
            <a:ext cx="7740725" cy="37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473800" y="0"/>
            <a:ext cx="8670300" cy="504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6315025" y="4309550"/>
            <a:ext cx="2840100" cy="8286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0175" y="4309550"/>
            <a:ext cx="6324900" cy="846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50" y="4302050"/>
            <a:ext cx="903600" cy="9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1165800" y="4404725"/>
            <a:ext cx="4824600" cy="7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Magister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Perencanaan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Wilayah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dan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Kota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Sekolah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Arsitektur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,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Perencanaan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dan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Pengembangan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Kebijakan</a:t>
            </a:r>
            <a:endParaRPr lang="en-GB" sz="1200" dirty="0">
              <a:solidFill>
                <a:schemeClr val="lt1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Institut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Teknologi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Bandung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2017</a:t>
            </a:r>
          </a:p>
        </p:txBody>
      </p:sp>
      <p:sp>
        <p:nvSpPr>
          <p:cNvPr id="60" name="Shape 60"/>
          <p:cNvSpPr/>
          <p:nvPr/>
        </p:nvSpPr>
        <p:spPr>
          <a:xfrm>
            <a:off x="-10175" y="-10175"/>
            <a:ext cx="366600" cy="504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550000" y="25675"/>
            <a:ext cx="3294600" cy="4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PL 5101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Metode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Analisis</a:t>
            </a:r>
            <a:r>
              <a:rPr lang="en-GB" sz="12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GB" sz="12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perencanaan</a:t>
            </a:r>
            <a:endParaRPr lang="en-GB" sz="1200" dirty="0">
              <a:solidFill>
                <a:schemeClr val="lt1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8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Kamis</a:t>
            </a:r>
            <a:r>
              <a:rPr lang="en-GB" sz="8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, </a:t>
            </a:r>
            <a:r>
              <a:rPr lang="en-GB" sz="800" dirty="0" smtClean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16 </a:t>
            </a:r>
            <a:r>
              <a:rPr lang="en-GB" sz="8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November 2017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6381300" y="4461950"/>
            <a:ext cx="2714100" cy="5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Freda </a:t>
            </a:r>
            <a:r>
              <a:rPr lang="en-GB" sz="1100" dirty="0" err="1" smtClean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Setiawan</a:t>
            </a:r>
            <a:r>
              <a:rPr lang="en-GB" sz="11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	</a:t>
            </a:r>
            <a:r>
              <a:rPr lang="en-GB" sz="1100" dirty="0" smtClean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25417094</a:t>
            </a:r>
            <a:endParaRPr lang="en-GB" sz="1100" dirty="0">
              <a:solidFill>
                <a:schemeClr val="lt1"/>
              </a:solidFill>
              <a:latin typeface="Futura Medium" charset="0"/>
              <a:ea typeface="Futura Medium" charset="0"/>
              <a:cs typeface="Futura Medium" charset="0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Samsu</a:t>
            </a:r>
            <a:r>
              <a:rPr lang="en-GB" sz="11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 Rizal </a:t>
            </a:r>
            <a:r>
              <a:rPr lang="en-GB" sz="1100" dirty="0" err="1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Hendarto</a:t>
            </a:r>
            <a:r>
              <a:rPr lang="en-GB" sz="1100" dirty="0">
                <a:solidFill>
                  <a:schemeClr val="lt1"/>
                </a:solidFill>
                <a:latin typeface="Futura Medium" charset="0"/>
                <a:ea typeface="Futura Medium" charset="0"/>
                <a:cs typeface="Futura Medium" charset="0"/>
              </a:rPr>
              <a:t>	25417096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PENGGUNAAN </a:t>
            </a:r>
            <a:r>
              <a:rPr lang="en-US" dirty="0" err="1" smtClean="0">
                <a:solidFill>
                  <a:schemeClr val="bg1"/>
                </a:solidFill>
                <a:latin typeface="Futura Md BT"/>
              </a:rPr>
              <a:t>Analisis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 KUALITATIF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0" y="1539270"/>
            <a:ext cx="3611077" cy="27083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256" y="755179"/>
            <a:ext cx="3013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Kapan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</a:p>
          <a:p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ualitatif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diterapkan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?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859722" y="287576"/>
            <a:ext cx="0" cy="43920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 rot="5227725">
            <a:off x="3623906" y="537703"/>
            <a:ext cx="462012" cy="664143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 rot="5227725">
            <a:off x="3623906" y="1363938"/>
            <a:ext cx="462012" cy="664143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 rot="5227725">
            <a:off x="3623905" y="2190173"/>
            <a:ext cx="462012" cy="664143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 rot="5227725">
            <a:off x="3623906" y="3016407"/>
            <a:ext cx="462012" cy="664143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 rot="5227725">
            <a:off x="3623907" y="3842641"/>
            <a:ext cx="462012" cy="664143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4015" y="622424"/>
            <a:ext cx="3925586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dilakukan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karena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adanya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kebutuhan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mengeksplorasi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masalah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isu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.</a:t>
            </a:r>
            <a:endParaRPr lang="en-US" sz="10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4014" y="1448659"/>
            <a:ext cx="392558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Kita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menggunakan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karena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mengetahui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 smtClean="0">
                <a:latin typeface="Tahoma" charset="0"/>
                <a:ea typeface="Tahoma" charset="0"/>
                <a:cs typeface="Tahoma" charset="0"/>
              </a:rPr>
              <a:t>kompleksitas</a:t>
            </a:r>
            <a:r>
              <a:rPr lang="en-US" sz="10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 smtClean="0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000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 smtClean="0">
                <a:latin typeface="Tahoma" charset="0"/>
                <a:ea typeface="Tahoma" charset="0"/>
                <a:cs typeface="Tahoma" charset="0"/>
              </a:rPr>
              <a:t>persoalan</a:t>
            </a:r>
            <a:endParaRPr lang="en-US" sz="1000" b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04013" y="2274894"/>
            <a:ext cx="392558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Kita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menggunakan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ketika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kita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ingin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menguatkan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kekuatan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hubungan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antara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informan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95985" y="3101128"/>
            <a:ext cx="3933616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menindak</a:t>
            </a:r>
            <a:r>
              <a:rPr lang="en-US" sz="10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lanjuti</a:t>
            </a:r>
            <a:r>
              <a:rPr lang="en-US" sz="10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hasil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kuantitatif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membantu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menjelaskan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keterkaitan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teori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model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95985" y="3890352"/>
            <a:ext cx="3933616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digunakan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apabila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penghitungan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kuantitatif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statistik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US" sz="10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cocok</a:t>
            </a:r>
            <a:r>
              <a:rPr lang="en-US" sz="10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terhadap</a:t>
            </a:r>
            <a:r>
              <a:rPr lang="en-US" sz="10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persoalan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. </a:t>
            </a: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020757817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325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44463" y="2955472"/>
            <a:ext cx="2005232" cy="16364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PENERAPAN 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PADA PERENCANAAN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58256" y="1705880"/>
            <a:ext cx="150876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20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Kuantiatif</a:t>
            </a:r>
            <a:endParaRPr lang="en-US" sz="12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0267" y="1808926"/>
            <a:ext cx="1508760" cy="27699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20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Kualitatif</a:t>
            </a:r>
            <a:endParaRPr lang="en-US" sz="12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8256" y="2015613"/>
            <a:ext cx="150876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latin typeface="Tahoma" charset="0"/>
                <a:ea typeface="Tahoma" charset="0"/>
                <a:cs typeface="Tahoma" charset="0"/>
              </a:rPr>
              <a:t>positivisme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40267" y="2155566"/>
            <a:ext cx="150876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p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ost 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positivisme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40267" y="2460975"/>
            <a:ext cx="15087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Holistik</a:t>
            </a:r>
            <a:endParaRPr lang="en-US" sz="1200" dirty="0" smtClean="0">
              <a:latin typeface="Tahoma" charset="0"/>
              <a:ea typeface="Tahoma" charset="0"/>
              <a:cs typeface="Tahoma" charset="0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Kompleks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Dinamis</a:t>
            </a:r>
            <a:endParaRPr lang="en-US" sz="1200" dirty="0" smtClean="0">
              <a:latin typeface="Tahoma" charset="0"/>
              <a:ea typeface="Tahoma" charset="0"/>
              <a:cs typeface="Tahoma" charset="0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penuh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makna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8256" y="2259954"/>
            <a:ext cx="1508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Tunggal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Statis</a:t>
            </a:r>
            <a:endParaRPr lang="en-US" sz="1200" dirty="0" smtClean="0">
              <a:latin typeface="Tahoma" charset="0"/>
              <a:ea typeface="Tahoma" charset="0"/>
              <a:cs typeface="Tahoma" charset="0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K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onkrit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26" y="388318"/>
            <a:ext cx="673141" cy="7134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89" y="334297"/>
            <a:ext cx="1075690" cy="8888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96183" y="1173787"/>
            <a:ext cx="200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ahoma" charset="0"/>
                <a:ea typeface="Tahoma" charset="0"/>
                <a:cs typeface="Tahoma" charset="0"/>
              </a:rPr>
              <a:t>RATIONAL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&amp; </a:t>
            </a:r>
          </a:p>
          <a:p>
            <a:pPr algn="ctr"/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TEKNIS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579581" y="1320825"/>
            <a:ext cx="1699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SISTEM </a:t>
            </a:r>
            <a:r>
              <a:rPr lang="en-US" sz="1200" b="1" dirty="0" smtClean="0">
                <a:latin typeface="Tahoma" charset="0"/>
                <a:ea typeface="Tahoma" charset="0"/>
                <a:cs typeface="Tahoma" charset="0"/>
              </a:rPr>
              <a:t>SOSIAL</a:t>
            </a:r>
          </a:p>
          <a:p>
            <a:pPr algn="ctr"/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ANALISIS KEBIJAKAN 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054707" y="1784524"/>
            <a:ext cx="29551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39401" y="1450617"/>
            <a:ext cx="299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/>
              <a:t>Perubahan</a:t>
            </a:r>
            <a:r>
              <a:rPr lang="en-US" sz="1000" dirty="0" smtClean="0"/>
              <a:t> </a:t>
            </a:r>
            <a:r>
              <a:rPr lang="en-US" sz="1000" dirty="0" err="1" smtClean="0"/>
              <a:t>Paradigma</a:t>
            </a:r>
            <a:r>
              <a:rPr lang="en-US" sz="1000" dirty="0" smtClean="0"/>
              <a:t> </a:t>
            </a:r>
            <a:r>
              <a:rPr lang="en-US" sz="1000" dirty="0" err="1" smtClean="0"/>
              <a:t>Dalam</a:t>
            </a:r>
            <a:r>
              <a:rPr lang="en-US" sz="1000" dirty="0" smtClean="0"/>
              <a:t> </a:t>
            </a:r>
            <a:r>
              <a:rPr lang="en-US" sz="1000" dirty="0" err="1" smtClean="0"/>
              <a:t>Perencanaan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1314253" y="3544499"/>
            <a:ext cx="1508760" cy="523220"/>
          </a:xfrm>
          <a:prstGeom prst="rect">
            <a:avLst/>
          </a:prstGeom>
          <a:solidFill>
            <a:srgbClr val="0D3D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Data</a:t>
            </a:r>
          </a:p>
          <a:p>
            <a:pPr algn="ctr"/>
            <a:endParaRPr lang="en-US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6891" y="3170167"/>
            <a:ext cx="15087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dirty="0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Kualitatif</a:t>
            </a:r>
            <a:endParaRPr lang="en-US" dirty="0">
              <a:solidFill>
                <a:schemeClr val="tx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24410" y="3922762"/>
            <a:ext cx="15087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dirty="0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Kuantatif</a:t>
            </a:r>
            <a:endParaRPr lang="en-US" dirty="0">
              <a:solidFill>
                <a:schemeClr val="tx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7153" y="3475434"/>
            <a:ext cx="1508760" cy="523220"/>
          </a:xfrm>
          <a:prstGeom prst="rect">
            <a:avLst/>
          </a:prstGeom>
          <a:solidFill>
            <a:srgbClr val="0D3D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PERENCANAAN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PENELITIAN</a:t>
            </a:r>
            <a:endParaRPr lang="en-US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56548" y="3776231"/>
            <a:ext cx="754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92773" y="3737019"/>
            <a:ext cx="754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808416135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6516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34" grpId="0"/>
      <p:bldP spid="35" grpId="0"/>
      <p:bldP spid="38" grpId="0"/>
      <p:bldP spid="6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PENERAPAN 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PADA PERENCANAAN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36239" y="1102010"/>
            <a:ext cx="219940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sv-SE" sz="1000" b="1" dirty="0" err="1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Study</a:t>
            </a:r>
            <a:r>
              <a:rPr lang="sv-SE" sz="1000" b="1" dirty="0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000" b="1" dirty="0" err="1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of</a:t>
            </a:r>
            <a:r>
              <a:rPr lang="sv-SE" sz="1000" b="1" dirty="0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000" b="1" dirty="0" err="1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Built</a:t>
            </a:r>
            <a:r>
              <a:rPr lang="sv-SE" sz="1000" b="1" dirty="0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Form</a:t>
            </a:r>
            <a:endParaRPr lang="sv-SE" sz="1000" b="1" dirty="0">
              <a:solidFill>
                <a:schemeClr val="accent1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48100" y="1102010"/>
            <a:ext cx="20970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000" b="1" dirty="0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Study of Human Interaction</a:t>
            </a:r>
            <a:endParaRPr lang="en-US" sz="1000" b="1" dirty="0">
              <a:solidFill>
                <a:schemeClr val="accent1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582411" y="948121"/>
            <a:ext cx="20955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fi-FI" sz="1000" b="1" dirty="0" err="1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Study</a:t>
            </a:r>
            <a:r>
              <a:rPr lang="fi-FI" sz="1000" b="1" dirty="0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of Planning </a:t>
            </a:r>
            <a:r>
              <a:rPr lang="fi-FI" sz="1000" b="1" dirty="0" err="1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Process</a:t>
            </a:r>
            <a:r>
              <a:rPr lang="fi-FI" sz="1000" b="1" dirty="0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and Organization </a:t>
            </a:r>
            <a:r>
              <a:rPr lang="fi-FI" sz="1000" b="1" dirty="0" err="1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Structures</a:t>
            </a:r>
            <a:r>
              <a:rPr lang="fi-FI" sz="1000" b="1" dirty="0" smtClean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endParaRPr lang="fi-FI" sz="1000" b="1" dirty="0">
              <a:solidFill>
                <a:schemeClr val="accent1">
                  <a:lumMod val="7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7400" y="3072777"/>
            <a:ext cx="2097088" cy="1277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100" dirty="0" err="1" smtClean="0"/>
              <a:t>Analisis</a:t>
            </a:r>
            <a:r>
              <a:rPr lang="en-US" sz="1100" dirty="0" smtClean="0"/>
              <a:t> </a:t>
            </a:r>
            <a:r>
              <a:rPr lang="en-US" sz="1100" dirty="0" err="1" smtClean="0"/>
              <a:t>ini</a:t>
            </a:r>
            <a:r>
              <a:rPr lang="en-US" sz="1100" dirty="0" smtClean="0"/>
              <a:t> </a:t>
            </a:r>
            <a:r>
              <a:rPr lang="en-US" sz="1100" dirty="0" err="1"/>
              <a:t>digunakan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mempelajari</a:t>
            </a:r>
            <a:r>
              <a:rPr lang="en-US" sz="1100" dirty="0"/>
              <a:t> </a:t>
            </a:r>
            <a:r>
              <a:rPr lang="en-US" sz="1100" dirty="0" err="1"/>
              <a:t>dampak</a:t>
            </a:r>
            <a:r>
              <a:rPr lang="en-US" sz="1100" dirty="0"/>
              <a:t> yang </a:t>
            </a:r>
            <a:r>
              <a:rPr lang="en-US" sz="1100" b="1" dirty="0" err="1"/>
              <a:t>kurang</a:t>
            </a:r>
            <a:r>
              <a:rPr lang="en-US" sz="1100" b="1" dirty="0"/>
              <a:t> </a:t>
            </a:r>
            <a:r>
              <a:rPr lang="en-US" sz="1100" b="1" dirty="0" err="1"/>
              <a:t>terkuantifikasi</a:t>
            </a:r>
            <a:r>
              <a:rPr lang="en-US" sz="1100" b="1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kualitas</a:t>
            </a:r>
            <a:r>
              <a:rPr lang="en-US" sz="1100" dirty="0"/>
              <a:t> </a:t>
            </a:r>
            <a:r>
              <a:rPr lang="en-US" sz="1100" dirty="0" err="1"/>
              <a:t>kehidupan</a:t>
            </a:r>
            <a:r>
              <a:rPr lang="en-US" sz="1100" dirty="0"/>
              <a:t>, </a:t>
            </a:r>
            <a:r>
              <a:rPr lang="en-US" sz="1100" dirty="0" err="1"/>
              <a:t>suasana</a:t>
            </a:r>
            <a:r>
              <a:rPr lang="en-US" sz="1100" dirty="0"/>
              <a:t>, </a:t>
            </a:r>
            <a:r>
              <a:rPr lang="en-US" sz="1100" dirty="0" err="1"/>
              <a:t>lingkungan</a:t>
            </a:r>
            <a:r>
              <a:rPr lang="en-US" sz="1100" dirty="0"/>
              <a:t>. </a:t>
            </a:r>
            <a:endParaRPr lang="en-US" sz="1100" dirty="0" smtClean="0"/>
          </a:p>
          <a:p>
            <a:pPr>
              <a:defRPr/>
            </a:pPr>
            <a:endParaRPr lang="en-US" sz="1100" dirty="0">
              <a:solidFill>
                <a:schemeClr val="tx1"/>
              </a:solidFill>
              <a:latin typeface="Tahoma" charset="0"/>
              <a:ea typeface="Tahoma" charset="0"/>
              <a:cs typeface="Tahoma" charset="0"/>
            </a:endParaRPr>
          </a:p>
          <a:p>
            <a:pPr>
              <a:defRPr/>
            </a:pPr>
            <a:endParaRPr lang="en-US" sz="1100" dirty="0">
              <a:solidFill>
                <a:schemeClr val="tx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48100" y="3072777"/>
            <a:ext cx="2144378" cy="1277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mempelajari</a:t>
            </a:r>
            <a:r>
              <a:rPr lang="en-US" sz="1100" dirty="0"/>
              <a:t> </a:t>
            </a:r>
            <a:r>
              <a:rPr lang="en-US" sz="1100" dirty="0" err="1"/>
              <a:t>interaksi</a:t>
            </a:r>
            <a:r>
              <a:rPr lang="en-US" sz="1100" dirty="0"/>
              <a:t> </a:t>
            </a:r>
            <a:r>
              <a:rPr lang="en-US" sz="1100" dirty="0" err="1"/>
              <a:t>manusia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, </a:t>
            </a:r>
            <a:r>
              <a:rPr lang="en-US" sz="1100" dirty="0" err="1"/>
              <a:t>perencana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2 (</a:t>
            </a:r>
            <a:r>
              <a:rPr lang="en-US" sz="1100" dirty="0" err="1"/>
              <a:t>dua</a:t>
            </a:r>
            <a:r>
              <a:rPr lang="en-US" sz="1100" dirty="0"/>
              <a:t>) </a:t>
            </a:r>
            <a:r>
              <a:rPr lang="en-US" sz="1100" dirty="0" err="1"/>
              <a:t>jenis</a:t>
            </a:r>
            <a:r>
              <a:rPr lang="en-US" sz="1100" dirty="0"/>
              <a:t> </a:t>
            </a:r>
            <a:r>
              <a:rPr lang="en-US" sz="1100" dirty="0" err="1"/>
              <a:t>teknik</a:t>
            </a:r>
            <a:r>
              <a:rPr lang="en-US" sz="1100" dirty="0"/>
              <a:t> yang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digunakan</a:t>
            </a:r>
            <a:r>
              <a:rPr lang="en-US" sz="1100" dirty="0"/>
              <a:t> </a:t>
            </a:r>
            <a:r>
              <a:rPr lang="en-US" sz="1100" dirty="0" err="1"/>
              <a:t>yaitu</a:t>
            </a:r>
            <a:r>
              <a:rPr lang="en-US" sz="1100" dirty="0"/>
              <a:t> </a:t>
            </a:r>
            <a:r>
              <a:rPr lang="en-US" sz="1100" b="1" i="1" dirty="0"/>
              <a:t>quasi-experimental techniques</a:t>
            </a:r>
            <a:r>
              <a:rPr lang="en-US" sz="1100" dirty="0"/>
              <a:t>,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b="1" i="1" dirty="0"/>
              <a:t>researcher interviews</a:t>
            </a:r>
            <a:r>
              <a:rPr lang="en-US" sz="1100" dirty="0"/>
              <a:t>. </a:t>
            </a:r>
            <a:endParaRPr lang="en-US" sz="1100" dirty="0">
              <a:solidFill>
                <a:schemeClr val="tx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82411" y="3072777"/>
            <a:ext cx="2095500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telah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banyak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digunakan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proses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perencanaan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mencakup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partisipasi</a:t>
            </a:r>
            <a:r>
              <a:rPr lang="en-US" sz="10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perumusan</a:t>
            </a:r>
            <a:r>
              <a:rPr lang="en-US" sz="10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tujuan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serta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penyusunan</a:t>
            </a:r>
            <a:r>
              <a:rPr lang="en-US" sz="10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 smtClean="0">
                <a:latin typeface="Tahoma" charset="0"/>
                <a:ea typeface="Tahoma" charset="0"/>
                <a:cs typeface="Tahoma" charset="0"/>
              </a:rPr>
              <a:t>alternatif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simulasi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b="1" dirty="0" err="1">
                <a:latin typeface="Tahoma" charset="0"/>
                <a:ea typeface="Tahoma" charset="0"/>
                <a:cs typeface="Tahoma" charset="0"/>
              </a:rPr>
              <a:t>fasilitasi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kreativitas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endParaRPr lang="en-US" sz="1000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defRPr/>
            </a:pPr>
            <a:r>
              <a:rPr lang="en-US" sz="1000" dirty="0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endParaRPr lang="en-US" sz="1000" dirty="0">
              <a:solidFill>
                <a:schemeClr val="tx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10" y="1366774"/>
            <a:ext cx="2138075" cy="1425384"/>
          </a:xfrm>
          <a:prstGeom prst="rect">
            <a:avLst/>
          </a:prstGeom>
        </p:spPr>
      </p:pic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573837" y="2752463"/>
            <a:ext cx="20970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800" smtClean="0">
                <a:latin typeface="Tahoma" charset="0"/>
                <a:ea typeface="Tahoma" charset="0"/>
                <a:cs typeface="Tahoma" charset="0"/>
              </a:rPr>
              <a:t>www.antarajatim.com</a:t>
            </a:r>
            <a:endParaRPr lang="en-US" sz="8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7400" y="2792158"/>
            <a:ext cx="20970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smtClean="0">
                <a:latin typeface="Tahoma" charset="0"/>
                <a:ea typeface="Tahoma" charset="0"/>
                <a:cs typeface="Tahoma" charset="0"/>
              </a:rPr>
              <a:t>www.nasional.pos.co.id</a:t>
            </a:r>
            <a:endParaRPr lang="en-US" sz="800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1366774"/>
            <a:ext cx="2144378" cy="14610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97174" y="2792158"/>
            <a:ext cx="1446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mtClean="0">
                <a:latin typeface="Tahoma" charset="0"/>
                <a:ea typeface="Tahoma" charset="0"/>
                <a:cs typeface="Tahoma" charset="0"/>
              </a:rPr>
              <a:t>www.lispedia.blogspot.co.id</a:t>
            </a:r>
            <a:endParaRPr lang="en-US" sz="800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7" y="1348231"/>
            <a:ext cx="2097414" cy="1398276"/>
          </a:xfrm>
          <a:prstGeom prst="rect">
            <a:avLst/>
          </a:prstGeom>
        </p:spPr>
      </p:pic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842709074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911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1" grpId="0" animBg="1"/>
      <p:bldP spid="28" grpId="0" animBg="1"/>
      <p:bldP spid="29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" b="-182"/>
          <a:stretch/>
        </p:blipFill>
        <p:spPr>
          <a:xfrm>
            <a:off x="0" y="-7399"/>
            <a:ext cx="9165516" cy="516031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355925"/>
            <a:ext cx="9165516" cy="1882587"/>
          </a:xfrm>
          <a:prstGeom prst="rect">
            <a:avLst/>
          </a:prstGeom>
          <a:solidFill>
            <a:schemeClr val="accent1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4867" y="2820164"/>
            <a:ext cx="4303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JENIS – JENIS PENELITIAN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Kualitatif</a:t>
            </a:r>
            <a:endParaRPr lang="en-US" sz="28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3833" y="2420054"/>
            <a:ext cx="23989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Basic Interpretative</a:t>
            </a:r>
          </a:p>
          <a:p>
            <a:pPr marL="287338" indent="-287338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Phenomenology</a:t>
            </a:r>
          </a:p>
          <a:p>
            <a:pPr marL="287338" indent="-287338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Grounded Theory</a:t>
            </a:r>
          </a:p>
          <a:p>
            <a:pPr marL="287338" indent="-287338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Case Study</a:t>
            </a:r>
          </a:p>
          <a:p>
            <a:pPr marL="287338" indent="-287338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Ethnography Study</a:t>
            </a:r>
          </a:p>
          <a:p>
            <a:pPr marL="287338" indent="-287338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Narrative Analysis</a:t>
            </a:r>
          </a:p>
          <a:p>
            <a:pPr marL="287338" indent="-287338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Critical Qualitative</a:t>
            </a:r>
          </a:p>
          <a:p>
            <a:pPr marL="287338" indent="-287338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Postmodern Research</a:t>
            </a:r>
          </a:p>
          <a:p>
            <a:pPr marL="287338" indent="-287338">
              <a:buFont typeface="Arial" charset="0"/>
              <a:buChar char="•"/>
            </a:pPr>
            <a:r>
              <a:rPr lang="en-US" sz="1200" dirty="0" err="1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Netnography</a:t>
            </a:r>
            <a:endParaRPr lang="en-US" sz="1200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38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BASIC 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INTERPRETITIVE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8020" y="4312120"/>
          <a:ext cx="9135980" cy="107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87969"/>
            <a:ext cx="63004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fi-FI" dirty="0" smtClean="0">
                <a:latin typeface="Tahoma" charset="0"/>
                <a:ea typeface="Tahoma" charset="0"/>
                <a:cs typeface="Tahoma" charset="0"/>
              </a:rPr>
              <a:t>Penelitian ini menggambarkan </a:t>
            </a:r>
            <a:r>
              <a:rPr lang="fi-FI" b="1" dirty="0" smtClean="0">
                <a:latin typeface="Tahoma" charset="0"/>
                <a:ea typeface="Tahoma" charset="0"/>
                <a:cs typeface="Tahoma" charset="0"/>
              </a:rPr>
              <a:t>semua karakteristik </a:t>
            </a:r>
            <a:r>
              <a:rPr lang="fi-FI" dirty="0" smtClean="0">
                <a:latin typeface="Tahoma" charset="0"/>
                <a:ea typeface="Tahoma" charset="0"/>
                <a:cs typeface="Tahoma" charset="0"/>
              </a:rPr>
              <a:t>dari penelitian kualitatif.</a:t>
            </a:r>
          </a:p>
          <a:p>
            <a:pPr lvl="1" algn="just"/>
            <a:r>
              <a:rPr lang="fi-FI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fi-FI" dirty="0" smtClean="0">
                <a:latin typeface="Tahoma" charset="0"/>
                <a:ea typeface="Tahoma" charset="0"/>
                <a:cs typeface="Tahoma" charset="0"/>
              </a:rPr>
              <a:t>     </a:t>
            </a:r>
            <a:r>
              <a:rPr lang="fi-FI" dirty="0" err="1" smtClean="0">
                <a:latin typeface="Tahoma" charset="0"/>
                <a:ea typeface="Tahoma" charset="0"/>
                <a:cs typeface="Tahoma" charset="0"/>
              </a:rPr>
              <a:t>Karakteristik</a:t>
            </a:r>
            <a:r>
              <a:rPr lang="fi-FI" dirty="0" smtClean="0">
                <a:latin typeface="Tahoma" charset="0"/>
                <a:ea typeface="Tahoma" charset="0"/>
                <a:cs typeface="Tahoma" charset="0"/>
              </a:rPr>
              <a:t> yang dimaksud adalah :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fi-FI" dirty="0" smtClean="0">
                <a:latin typeface="Tahoma" charset="0"/>
                <a:ea typeface="Tahoma" charset="0"/>
                <a:cs typeface="Tahoma" charset="0"/>
              </a:rPr>
              <a:t>Peneliti berusaha memahami bagaimana responden </a:t>
            </a:r>
            <a:r>
              <a:rPr lang="fi-FI" b="1" dirty="0" smtClean="0">
                <a:latin typeface="Tahoma" charset="0"/>
                <a:ea typeface="Tahoma" charset="0"/>
                <a:cs typeface="Tahoma" charset="0"/>
              </a:rPr>
              <a:t>memaknai </a:t>
            </a:r>
            <a:r>
              <a:rPr lang="fi-FI" dirty="0" smtClean="0">
                <a:latin typeface="Tahoma" charset="0"/>
                <a:ea typeface="Tahoma" charset="0"/>
                <a:cs typeface="Tahoma" charset="0"/>
              </a:rPr>
              <a:t>suatu peristiwa </a:t>
            </a:r>
            <a:r>
              <a:rPr lang="fi-FI" dirty="0" err="1" smtClean="0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fi-FI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fi-FI" dirty="0" err="1" smtClean="0">
                <a:latin typeface="Tahoma" charset="0"/>
                <a:ea typeface="Tahoma" charset="0"/>
                <a:cs typeface="Tahoma" charset="0"/>
              </a:rPr>
              <a:t>fenomena</a:t>
            </a:r>
            <a:endParaRPr lang="fi-FI" dirty="0" smtClean="0">
              <a:latin typeface="Tahoma" charset="0"/>
              <a:ea typeface="Tahoma" charset="0"/>
              <a:cs typeface="Tahoma" charset="0"/>
            </a:endParaRPr>
          </a:p>
          <a:p>
            <a:pPr marL="742950" lvl="1" indent="-285750" algn="just">
              <a:buFont typeface="Arial" charset="0"/>
              <a:buChar char="•"/>
            </a:pP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b="1" dirty="0" err="1" smtClean="0">
                <a:latin typeface="Tahoma" charset="0"/>
                <a:ea typeface="Tahoma" charset="0"/>
                <a:cs typeface="Tahoma" charset="0"/>
              </a:rPr>
              <a:t>instrumen</a:t>
            </a:r>
            <a:r>
              <a:rPr lang="en-GB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b="1" dirty="0" err="1" smtClean="0">
                <a:latin typeface="Tahoma" charset="0"/>
                <a:ea typeface="Tahoma" charset="0"/>
                <a:cs typeface="Tahoma" charset="0"/>
              </a:rPr>
              <a:t>utama</a:t>
            </a:r>
            <a:r>
              <a:rPr lang="en-GB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pengumpulan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data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Induktif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  <a:p>
            <a:pPr marL="742950" lvl="1" indent="-285750" algn="just">
              <a:buFont typeface="Arial" charset="0"/>
              <a:buChar char="•"/>
            </a:pP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Hasil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=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deskriptif</a:t>
            </a:r>
            <a:endParaRPr lang="en-GB" dirty="0" smtClean="0">
              <a:latin typeface="Tahoma" charset="0"/>
              <a:ea typeface="Tahoma" charset="0"/>
              <a:cs typeface="Tahoma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Pendekatan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digunakan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ketika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tertarik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memahami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bagaimana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b="1" dirty="0" err="1" smtClean="0">
                <a:latin typeface="Tahoma" charset="0"/>
                <a:ea typeface="Tahoma" charset="0"/>
                <a:cs typeface="Tahoma" charset="0"/>
              </a:rPr>
              <a:t>responden</a:t>
            </a:r>
            <a:r>
              <a:rPr lang="en-GB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b="1" dirty="0" err="1" smtClean="0">
                <a:latin typeface="Tahoma" charset="0"/>
                <a:ea typeface="Tahoma" charset="0"/>
                <a:cs typeface="Tahoma" charset="0"/>
              </a:rPr>
              <a:t>memaknai</a:t>
            </a:r>
            <a:r>
              <a:rPr lang="en-GB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peristiwa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fenomena</a:t>
            </a:r>
            <a:endParaRPr lang="en-GB" dirty="0" smtClean="0">
              <a:latin typeface="Tahoma" charset="0"/>
              <a:ea typeface="Tahoma" charset="0"/>
              <a:cs typeface="Tahoma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GB" dirty="0" smtClean="0">
              <a:latin typeface="Tahoma" charset="0"/>
              <a:ea typeface="Tahoma" charset="0"/>
              <a:cs typeface="Tahoma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mencari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memahami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fenomena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, proses,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prespektif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i="1" dirty="0" smtClean="0">
                <a:latin typeface="Tahoma" charset="0"/>
                <a:ea typeface="Tahoma" charset="0"/>
                <a:cs typeface="Tahoma" charset="0"/>
              </a:rPr>
              <a:t>worldviews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orang yang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terlibat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GB" dirty="0" smtClean="0">
              <a:latin typeface="Tahoma" charset="0"/>
              <a:ea typeface="Tahoma" charset="0"/>
              <a:cs typeface="Tahoma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GB" b="1" dirty="0" smtClean="0">
                <a:latin typeface="Tahoma" charset="0"/>
                <a:ea typeface="Tahoma" charset="0"/>
                <a:cs typeface="Tahoma" charset="0"/>
              </a:rPr>
              <a:t>Data </a:t>
            </a:r>
            <a:r>
              <a:rPr lang="en-GB" b="1" dirty="0" err="1" smtClean="0">
                <a:latin typeface="Tahoma" charset="0"/>
                <a:ea typeface="Tahoma" charset="0"/>
                <a:cs typeface="Tahoma" charset="0"/>
              </a:rPr>
              <a:t>dikumpulkan</a:t>
            </a:r>
            <a:r>
              <a:rPr lang="en-GB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: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wawancara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observasi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dokumen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GB" dirty="0" smtClean="0">
              <a:latin typeface="Tahoma" charset="0"/>
              <a:ea typeface="Tahoma" charset="0"/>
              <a:cs typeface="Tahoma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nalisis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b="1" dirty="0" err="1" smtClean="0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GB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b="1" dirty="0" err="1" smtClean="0">
                <a:latin typeface="Tahoma" charset="0"/>
                <a:ea typeface="Tahoma" charset="0"/>
                <a:cs typeface="Tahoma" charset="0"/>
              </a:rPr>
              <a:t>induktif</a:t>
            </a:r>
            <a:r>
              <a:rPr lang="en-GB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mengidentifikasi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pola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tema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ada</a:t>
            </a:r>
            <a:endParaRPr lang="en-GB" dirty="0" smtClean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900" y="579549"/>
            <a:ext cx="2668100" cy="1482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5900" y="2182067"/>
            <a:ext cx="266810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dirty="0" err="1" smtClean="0"/>
              <a:t>Migrasi</a:t>
            </a:r>
            <a:r>
              <a:rPr lang="en-GB" dirty="0" smtClean="0"/>
              <a:t> </a:t>
            </a:r>
            <a:r>
              <a:rPr lang="en-GB" dirty="0" err="1" smtClean="0"/>
              <a:t>penduduk</a:t>
            </a:r>
            <a:r>
              <a:rPr lang="en-GB" dirty="0" smtClean="0"/>
              <a:t> </a:t>
            </a:r>
            <a:r>
              <a:rPr lang="en-GB" dirty="0" err="1" smtClean="0"/>
              <a:t>ke</a:t>
            </a:r>
            <a:r>
              <a:rPr lang="en-GB" dirty="0" smtClean="0"/>
              <a:t> Jakarta. </a:t>
            </a:r>
            <a:r>
              <a:rPr lang="en-GB" dirty="0" err="1" smtClean="0"/>
              <a:t>Latar</a:t>
            </a:r>
            <a:r>
              <a:rPr lang="en-GB" dirty="0" smtClean="0"/>
              <a:t> </a:t>
            </a:r>
            <a:r>
              <a:rPr lang="en-GB" dirty="0" err="1" smtClean="0"/>
              <a:t>belakang</a:t>
            </a:r>
            <a:r>
              <a:rPr lang="en-GB" dirty="0" smtClean="0"/>
              <a:t> </a:t>
            </a:r>
            <a:r>
              <a:rPr lang="en-GB" dirty="0" err="1" smtClean="0"/>
              <a:t>dari</a:t>
            </a:r>
            <a:r>
              <a:rPr lang="en-GB" dirty="0" smtClean="0"/>
              <a:t> </a:t>
            </a:r>
            <a:r>
              <a:rPr lang="en-GB" dirty="0" err="1" smtClean="0"/>
              <a:t>masyarakat</a:t>
            </a:r>
            <a:r>
              <a:rPr lang="en-GB" dirty="0" smtClean="0"/>
              <a:t> </a:t>
            </a:r>
            <a:r>
              <a:rPr lang="en-GB" dirty="0" err="1" smtClean="0"/>
              <a:t>untuk</a:t>
            </a:r>
            <a:r>
              <a:rPr lang="en-GB" dirty="0" smtClean="0"/>
              <a:t> </a:t>
            </a:r>
            <a:r>
              <a:rPr lang="en-GB" dirty="0" err="1" smtClean="0"/>
              <a:t>pindah</a:t>
            </a:r>
            <a:r>
              <a:rPr lang="en-GB" dirty="0" smtClean="0"/>
              <a:t> </a:t>
            </a:r>
            <a:r>
              <a:rPr lang="en-GB" dirty="0" err="1" smtClean="0"/>
              <a:t>ke</a:t>
            </a:r>
            <a:r>
              <a:rPr lang="en-GB" dirty="0" smtClean="0"/>
              <a:t> </a:t>
            </a:r>
            <a:r>
              <a:rPr lang="en-GB" dirty="0" err="1" smtClean="0"/>
              <a:t>kota</a:t>
            </a:r>
            <a:r>
              <a:rPr lang="en-GB" dirty="0" smtClean="0"/>
              <a:t> Jakarta.</a:t>
            </a:r>
          </a:p>
        </p:txBody>
      </p:sp>
    </p:spTree>
    <p:extLst>
      <p:ext uri="{BB962C8B-B14F-4D97-AF65-F5344CB8AC3E}">
        <p14:creationId xmlns:p14="http://schemas.microsoft.com/office/powerpoint/2010/main" val="198068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PHENOMENOLOGY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8020" y="4312120"/>
          <a:ext cx="9135980" cy="107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5229" y="407564"/>
            <a:ext cx="531771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Menurut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Patton (1990),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tipe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berdasarkan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kepada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asumsi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mengandung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sebuah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inti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esensi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pengalaman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dibagi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. 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Kelebihan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:</a:t>
            </a:r>
          </a:p>
          <a:p>
            <a:pPr marL="646113" lvl="0" indent="-285750" algn="just">
              <a:buFont typeface="Arial" charset="0"/>
              <a:buChar char="•"/>
            </a:pP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Mendeskripsikan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fenomena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apa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adanya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ada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manipulasi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data</a:t>
            </a:r>
          </a:p>
          <a:p>
            <a:pPr marL="646113" lvl="0" indent="-285750" algn="just">
              <a:buFont typeface="Arial" charset="0"/>
              <a:buChar char="•"/>
            </a:pP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Teori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pandangan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dikesampingkan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mengungkap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pengetahuan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kebenaran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benar-benar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objektif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marL="646113" lvl="0" indent="-285750" algn="just">
              <a:buFont typeface="Arial" charset="0"/>
              <a:buChar char="•"/>
            </a:pP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Pendekatan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holistik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→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diperoleh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pemahaman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utuh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objek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Sedangkan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kelemahan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:</a:t>
            </a:r>
          </a:p>
          <a:p>
            <a:pPr marL="541338" lvl="0" indent="-180975" algn="just">
              <a:buFont typeface="Wingdings" panose="05000000000000000000" pitchFamily="2" charset="2"/>
              <a:buChar char="Ø"/>
            </a:pP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Peran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subjek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ikut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terlibat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objek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diamati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sehingga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jarak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antara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subjek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objek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jelas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→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kebenaran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dihasilkan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terkadang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subjektif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hanya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berlaku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id-ID" dirty="0">
                <a:latin typeface="Tahoma" charset="0"/>
                <a:ea typeface="Tahoma" charset="0"/>
                <a:cs typeface="Tahoma" charset="0"/>
              </a:rPr>
              <a:t> situasi dan kondisi tertentu, serta dalam waktu tertentu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menyebabkan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hasil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digeneralisasi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  <a:p>
            <a:pPr algn="just"/>
            <a:endParaRPr lang="en-GB" dirty="0" smtClean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9491" y="2768959"/>
            <a:ext cx="3208272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dirty="0" err="1" smtClean="0"/>
              <a:t>Persepsi</a:t>
            </a:r>
            <a:r>
              <a:rPr lang="en-GB" dirty="0" smtClean="0"/>
              <a:t> </a:t>
            </a:r>
            <a:r>
              <a:rPr lang="en-GB" dirty="0" err="1" smtClean="0"/>
              <a:t>masyarakat</a:t>
            </a:r>
            <a:r>
              <a:rPr lang="en-GB" dirty="0" smtClean="0"/>
              <a:t> yang </a:t>
            </a:r>
            <a:r>
              <a:rPr lang="en-GB" dirty="0" err="1" smtClean="0"/>
              <a:t>tinggal</a:t>
            </a:r>
            <a:r>
              <a:rPr lang="en-GB" dirty="0" smtClean="0"/>
              <a:t> di </a:t>
            </a:r>
            <a:r>
              <a:rPr lang="en-GB" dirty="0" err="1" smtClean="0"/>
              <a:t>pinggir</a:t>
            </a:r>
            <a:r>
              <a:rPr lang="en-GB" dirty="0" smtClean="0"/>
              <a:t> </a:t>
            </a:r>
            <a:r>
              <a:rPr lang="en-GB" dirty="0" err="1" smtClean="0"/>
              <a:t>rel</a:t>
            </a:r>
            <a:r>
              <a:rPr lang="en-GB" dirty="0" smtClean="0"/>
              <a:t> </a:t>
            </a:r>
            <a:r>
              <a:rPr lang="en-GB" dirty="0" err="1" smtClean="0"/>
              <a:t>kereta</a:t>
            </a:r>
            <a:r>
              <a:rPr lang="en-GB" dirty="0" smtClean="0"/>
              <a:t> </a:t>
            </a:r>
            <a:r>
              <a:rPr lang="en-GB" dirty="0" err="1" smtClean="0"/>
              <a:t>api</a:t>
            </a:r>
            <a:r>
              <a:rPr lang="en-GB" dirty="0" smtClean="0"/>
              <a:t>. </a:t>
            </a:r>
            <a:r>
              <a:rPr lang="en-GB" dirty="0" err="1" smtClean="0"/>
              <a:t>Bagaimana</a:t>
            </a:r>
            <a:r>
              <a:rPr lang="en-GB" dirty="0" smtClean="0"/>
              <a:t> </a:t>
            </a:r>
            <a:r>
              <a:rPr lang="en-GB" dirty="0" err="1" smtClean="0"/>
              <a:t>kondisi</a:t>
            </a:r>
            <a:r>
              <a:rPr lang="en-GB" dirty="0" smtClean="0"/>
              <a:t> </a:t>
            </a:r>
            <a:r>
              <a:rPr lang="en-GB" dirty="0" err="1" smtClean="0"/>
              <a:t>lingkungan</a:t>
            </a:r>
            <a:r>
              <a:rPr lang="en-GB" dirty="0" smtClean="0"/>
              <a:t> </a:t>
            </a:r>
            <a:r>
              <a:rPr lang="en-GB" dirty="0" err="1" smtClean="0"/>
              <a:t>dan</a:t>
            </a:r>
            <a:r>
              <a:rPr lang="en-GB" dirty="0" smtClean="0"/>
              <a:t> </a:t>
            </a:r>
            <a:r>
              <a:rPr lang="en-GB" dirty="0" err="1" smtClean="0"/>
              <a:t>bagaimana</a:t>
            </a:r>
            <a:r>
              <a:rPr lang="en-GB" dirty="0" smtClean="0"/>
              <a:t> </a:t>
            </a:r>
            <a:r>
              <a:rPr lang="en-GB" dirty="0" err="1" smtClean="0"/>
              <a:t>respon</a:t>
            </a:r>
            <a:r>
              <a:rPr lang="en-GB" dirty="0"/>
              <a:t> </a:t>
            </a:r>
            <a:r>
              <a:rPr lang="en-GB" dirty="0" smtClean="0"/>
              <a:t>/  </a:t>
            </a:r>
            <a:r>
              <a:rPr lang="en-GB" dirty="0" err="1" smtClean="0"/>
              <a:t>cara</a:t>
            </a:r>
            <a:r>
              <a:rPr lang="en-GB" dirty="0" smtClean="0"/>
              <a:t> </a:t>
            </a:r>
            <a:r>
              <a:rPr lang="en-GB" dirty="0" err="1" smtClean="0"/>
              <a:t>masyarakat</a:t>
            </a:r>
            <a:r>
              <a:rPr lang="en-GB" dirty="0" smtClean="0"/>
              <a:t> </a:t>
            </a:r>
            <a:r>
              <a:rPr lang="en-GB" dirty="0" err="1" smtClean="0"/>
              <a:t>tersebut</a:t>
            </a:r>
            <a:r>
              <a:rPr lang="en-GB" dirty="0" smtClean="0"/>
              <a:t> </a:t>
            </a:r>
            <a:r>
              <a:rPr lang="en-GB" dirty="0" err="1" smtClean="0"/>
              <a:t>memaknai</a:t>
            </a:r>
            <a:r>
              <a:rPr lang="en-GB" dirty="0" smtClean="0"/>
              <a:t> </a:t>
            </a:r>
            <a:r>
              <a:rPr lang="en-GB" dirty="0" err="1" smtClean="0"/>
              <a:t>kondisi</a:t>
            </a:r>
            <a:r>
              <a:rPr lang="en-GB" dirty="0" smtClean="0"/>
              <a:t> </a:t>
            </a:r>
            <a:r>
              <a:rPr lang="en-GB" dirty="0" err="1" smtClean="0"/>
              <a:t>tersebut</a:t>
            </a:r>
            <a:r>
              <a:rPr lang="en-GB" dirty="0" smtClean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91" y="528592"/>
            <a:ext cx="3208272" cy="19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GROUNDED THEORY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8020" y="4312120"/>
          <a:ext cx="9135980" cy="107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7424" y="485945"/>
            <a:ext cx="544164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q"/>
            </a:pP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Ciri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b="1" dirty="0">
                <a:latin typeface="Tahoma" charset="0"/>
                <a:ea typeface="Tahoma" charset="0"/>
                <a:cs typeface="Tahoma" charset="0"/>
              </a:rPr>
              <a:t>grounded theory 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(</a:t>
            </a:r>
            <a:r>
              <a:rPr lang="id-ID" dirty="0">
                <a:latin typeface="Tahoma" charset="0"/>
                <a:ea typeface="Tahoma" charset="0"/>
                <a:cs typeface="Tahoma" charset="0"/>
              </a:rPr>
              <a:t>Strauss dan Corbin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) :</a:t>
            </a:r>
          </a:p>
          <a:p>
            <a:pPr marL="635000" lvl="0" indent="-358775" algn="just">
              <a:buFont typeface="Arial" charset="0"/>
              <a:buChar char="•"/>
            </a:pP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Grounded theory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dibangun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data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tentang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fenomena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bukan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hasil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pengembangan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teori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sudah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ada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marL="635000" lvl="0" indent="-358775" algn="just">
              <a:buFont typeface="Arial" charset="0"/>
              <a:buChar char="•"/>
            </a:pP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Penyusunan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teori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→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data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induktif</a:t>
            </a:r>
            <a:endParaRPr lang="en-GB" sz="1200" dirty="0" smtClean="0">
              <a:latin typeface="Tahoma" charset="0"/>
              <a:ea typeface="Tahoma" charset="0"/>
              <a:cs typeface="Tahoma" charset="0"/>
            </a:endParaRPr>
          </a:p>
          <a:p>
            <a:pPr marL="635000" lvl="0" indent="-358775" algn="just">
              <a:buFont typeface="Arial" charset="0"/>
              <a:buChar char="•"/>
            </a:pP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Harus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memenuhi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: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cocok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(fit),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dipahami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(understanding),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berlaku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umum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(generality),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pengendalian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(control)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juga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kepekaan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teoretik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(theoretical sensitivity)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.</a:t>
            </a:r>
            <a:endParaRPr lang="en-GB" sz="1200" dirty="0" smtClean="0">
              <a:latin typeface="Tahoma" charset="0"/>
              <a:ea typeface="Tahoma" charset="0"/>
              <a:cs typeface="Tahoma" charset="0"/>
            </a:endParaRPr>
          </a:p>
          <a:p>
            <a:pPr marL="635000" lvl="0" indent="-358775" algn="just">
              <a:buFont typeface="Arial" charset="0"/>
              <a:buChar char="•"/>
            </a:pP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Kemampuan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memaknai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data →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Kedalaman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pengetahuan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literatur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dll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).</a:t>
            </a:r>
            <a:endParaRPr lang="en-GB" sz="1200" dirty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charset="2"/>
              <a:buChar char="q"/>
            </a:pPr>
            <a:r>
              <a:rPr lang="en-GB" b="1" dirty="0" err="1" smtClean="0">
                <a:latin typeface="Tahoma" charset="0"/>
                <a:ea typeface="Tahoma" charset="0"/>
                <a:cs typeface="Tahoma" charset="0"/>
              </a:rPr>
              <a:t>Kelebihan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tipe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:</a:t>
            </a:r>
          </a:p>
          <a:p>
            <a:pPr marL="666750" lvl="0" indent="-309563" algn="just">
              <a:buFont typeface="Arial" charset="0"/>
              <a:buChar char="•"/>
            </a:pP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Probabilitas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kesalahan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dikurangi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;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konsep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merupakan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cerminan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data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observasi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empiris</a:t>
            </a:r>
            <a:endParaRPr lang="en-GB" sz="1200" dirty="0">
              <a:latin typeface="Tahoma" charset="0"/>
              <a:ea typeface="Tahoma" charset="0"/>
              <a:cs typeface="Tahoma" charset="0"/>
            </a:endParaRPr>
          </a:p>
          <a:p>
            <a:pPr marL="666750" lvl="0" indent="-309563" algn="just">
              <a:buFont typeface="Arial" charset="0"/>
              <a:buChar char="•"/>
            </a:pP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membangun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teori</a:t>
            </a:r>
            <a:endParaRPr lang="en-GB" sz="1200" dirty="0">
              <a:latin typeface="Tahoma" charset="0"/>
              <a:ea typeface="Tahoma" charset="0"/>
              <a:cs typeface="Tahoma" charset="0"/>
            </a:endParaRPr>
          </a:p>
          <a:p>
            <a:pPr marL="666750" lvl="0" indent="-309563" algn="just">
              <a:buFont typeface="Arial" charset="0"/>
              <a:buChar char="•"/>
            </a:pP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komprehensif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sehingga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mengembangkan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pengertian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mendalam</a:t>
            </a:r>
            <a:endParaRPr lang="en-GB" sz="1200" dirty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charset="2"/>
              <a:buChar char="q"/>
            </a:pP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Sedangkan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b="1" dirty="0" err="1">
                <a:latin typeface="Tahoma" charset="0"/>
                <a:ea typeface="Tahoma" charset="0"/>
                <a:cs typeface="Tahoma" charset="0"/>
              </a:rPr>
              <a:t>kelemahan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tipe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:</a:t>
            </a:r>
          </a:p>
          <a:p>
            <a:pPr marL="666750" lvl="0" indent="-309563" algn="just">
              <a:buFont typeface="Arial" charset="0"/>
              <a:buChar char="•"/>
            </a:pP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Karena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menggunakan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probability sampling,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maka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generalisasi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akan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mengandung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banyak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bias</a:t>
            </a:r>
          </a:p>
          <a:p>
            <a:pPr marL="666750" lvl="0" indent="-309563" algn="just">
              <a:buFont typeface="Arial" charset="0"/>
              <a:buChar char="•"/>
            </a:pP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Akhir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bergantung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subjektivitas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teori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generalisasi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saja</a:t>
            </a:r>
            <a:endParaRPr lang="en-GB" sz="1200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28" y="622747"/>
            <a:ext cx="3129491" cy="2022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9030" y="2786153"/>
            <a:ext cx="31150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1200" dirty="0" err="1" smtClean="0"/>
              <a:t>Masyarakat</a:t>
            </a:r>
            <a:r>
              <a:rPr lang="en-GB" sz="1200" dirty="0" smtClean="0"/>
              <a:t> </a:t>
            </a:r>
            <a:r>
              <a:rPr lang="en-GB" sz="1200" dirty="0" err="1" smtClean="0"/>
              <a:t>Suku</a:t>
            </a:r>
            <a:r>
              <a:rPr lang="en-GB" sz="1200" dirty="0" smtClean="0"/>
              <a:t> Dayak </a:t>
            </a:r>
            <a:r>
              <a:rPr lang="en-GB" sz="1200" dirty="0" err="1" smtClean="0"/>
              <a:t>memiliki</a:t>
            </a:r>
            <a:r>
              <a:rPr lang="en-GB" sz="1200" dirty="0" smtClean="0"/>
              <a:t> </a:t>
            </a:r>
            <a:r>
              <a:rPr lang="en-GB" sz="1200" dirty="0" err="1" smtClean="0"/>
              <a:t>kearifan</a:t>
            </a:r>
            <a:r>
              <a:rPr lang="en-GB" sz="1200" dirty="0" smtClean="0"/>
              <a:t> local </a:t>
            </a:r>
            <a:r>
              <a:rPr lang="en-GB" sz="1200" dirty="0" err="1" smtClean="0"/>
              <a:t>dalam</a:t>
            </a:r>
            <a:r>
              <a:rPr lang="en-GB" sz="1200" dirty="0" smtClean="0"/>
              <a:t> </a:t>
            </a:r>
            <a:r>
              <a:rPr lang="en-GB" sz="1200" dirty="0" err="1" smtClean="0"/>
              <a:t>sistem</a:t>
            </a:r>
            <a:r>
              <a:rPr lang="en-GB" sz="1200" dirty="0" smtClean="0"/>
              <a:t> </a:t>
            </a:r>
            <a:r>
              <a:rPr lang="en-GB" sz="1200" dirty="0" err="1" smtClean="0"/>
              <a:t>penggunaan</a:t>
            </a:r>
            <a:r>
              <a:rPr lang="en-GB" sz="1200" dirty="0" smtClean="0"/>
              <a:t> </a:t>
            </a:r>
            <a:r>
              <a:rPr lang="en-GB" sz="1200" dirty="0" err="1" smtClean="0"/>
              <a:t>lahan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725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CASE STUDY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8020" y="4312120"/>
          <a:ext cx="9135980" cy="107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9762" y="403358"/>
            <a:ext cx="542262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tentang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“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kesatuan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sistem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”.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Kesatuan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berupa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program,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kegiatan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peristiwa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sekelompok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individu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terkait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tempat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waktu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ikatan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tertentu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marL="285750" indent="-285750" algn="just">
              <a:buFont typeface="Wingdings" charset="2"/>
              <a:buChar char="q"/>
            </a:pP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Sasaran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berupa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manusia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peristiwa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latar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dokumen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Sasaran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ditelaah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mendalam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sebagai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totalitas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sesuai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konteks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masing-masing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charset="2"/>
              <a:buChar char="q"/>
            </a:pP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charset="2"/>
              <a:buChar char="q"/>
            </a:pP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Kelebihan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studi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kasus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GB" dirty="0">
                <a:latin typeface="Tahoma" charset="0"/>
                <a:ea typeface="Tahoma" charset="0"/>
                <a:cs typeface="Tahoma" charset="0"/>
              </a:rPr>
              <a:t> :</a:t>
            </a:r>
          </a:p>
          <a:p>
            <a:pPr marL="555625" lvl="0" indent="-285750" algn="just">
              <a:buFont typeface="Arial" charset="0"/>
              <a:buChar char="•"/>
            </a:pP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Waktu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relatif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singkat</a:t>
            </a:r>
            <a:endParaRPr lang="en-GB" sz="1200" dirty="0">
              <a:latin typeface="Tahoma" charset="0"/>
              <a:ea typeface="Tahoma" charset="0"/>
              <a:cs typeface="Tahoma" charset="0"/>
            </a:endParaRPr>
          </a:p>
          <a:p>
            <a:pPr marL="555625" lvl="0" indent="-285750" algn="just">
              <a:buFont typeface="Arial" charset="0"/>
              <a:buChar char="•"/>
            </a:pP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Mampu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mengungkap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hal-hal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spesifik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unik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hal-hal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mendetail</a:t>
            </a:r>
            <a:endParaRPr lang="en-GB" sz="1200" dirty="0">
              <a:latin typeface="Tahoma" charset="0"/>
              <a:ea typeface="Tahoma" charset="0"/>
              <a:cs typeface="Tahoma" charset="0"/>
            </a:endParaRPr>
          </a:p>
          <a:p>
            <a:pPr marL="555625" lvl="0" indent="-285750" algn="just">
              <a:buFont typeface="Arial" charset="0"/>
              <a:buChar char="•"/>
            </a:pP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Sebagai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pedoman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memusatkan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perhatian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memahami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fenomena</a:t>
            </a:r>
            <a:endParaRPr lang="en-GB" sz="1200" dirty="0">
              <a:latin typeface="Tahoma" charset="0"/>
              <a:ea typeface="Tahoma" charset="0"/>
              <a:cs typeface="Tahoma" charset="0"/>
            </a:endParaRPr>
          </a:p>
          <a:p>
            <a:pPr marL="555625" lvl="0" indent="-285750" algn="just">
              <a:buFont typeface="Arial" charset="0"/>
              <a:buChar char="•"/>
            </a:pP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peristiwa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fenomena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ditelaah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mendalam</a:t>
            </a:r>
            <a:endParaRPr lang="en-GB" sz="1200" dirty="0" smtClean="0">
              <a:latin typeface="Tahoma" charset="0"/>
              <a:ea typeface="Tahoma" charset="0"/>
              <a:cs typeface="Tahoma" charset="0"/>
            </a:endParaRPr>
          </a:p>
          <a:p>
            <a:pPr marL="269875" lvl="0" algn="just"/>
            <a:endParaRPr lang="en-GB" sz="1200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charset="2"/>
              <a:buChar char="q"/>
            </a:pPr>
            <a:r>
              <a:rPr lang="en-GB" dirty="0" err="1" smtClean="0">
                <a:latin typeface="Tahoma" charset="0"/>
                <a:ea typeface="Tahoma" charset="0"/>
                <a:cs typeface="Tahoma" charset="0"/>
              </a:rPr>
              <a:t>Kekurangan</a:t>
            </a:r>
            <a:r>
              <a:rPr lang="en-GB" dirty="0" smtClean="0">
                <a:latin typeface="Tahoma" charset="0"/>
                <a:ea typeface="Tahoma" charset="0"/>
                <a:cs typeface="Tahoma" charset="0"/>
              </a:rPr>
              <a:t> :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  <a:p>
            <a:pPr marL="555625" lvl="0" indent="-285750" algn="just">
              <a:buFont typeface="Arial" charset="0"/>
              <a:buChar char="•"/>
              <a:tabLst>
                <a:tab pos="457200" algn="l"/>
              </a:tabLst>
            </a:pP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Kurang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cukup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memberikan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dasar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generalisasi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ilmiah</a:t>
            </a:r>
            <a:endParaRPr lang="en-GB" sz="1200" dirty="0">
              <a:latin typeface="Tahoma" charset="0"/>
              <a:ea typeface="Tahoma" charset="0"/>
              <a:cs typeface="Tahoma" charset="0"/>
            </a:endParaRPr>
          </a:p>
          <a:p>
            <a:pPr marL="555625" lvl="0" indent="-285750" algn="just">
              <a:buFont typeface="Arial" charset="0"/>
              <a:buChar char="•"/>
              <a:tabLst>
                <a:tab pos="457200" algn="l"/>
              </a:tabLst>
            </a:pPr>
            <a:r>
              <a:rPr lang="en-GB" sz="1200" dirty="0" err="1" smtClean="0">
                <a:latin typeface="Tahoma" charset="0"/>
                <a:ea typeface="Tahoma" charset="0"/>
                <a:cs typeface="Tahoma" charset="0"/>
              </a:rPr>
              <a:t>Kedalaman</a:t>
            </a:r>
            <a:r>
              <a:rPr lang="en-GB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studi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kasus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b="1" dirty="0">
                <a:latin typeface="Tahoma" charset="0"/>
                <a:ea typeface="Tahoma" charset="0"/>
                <a:cs typeface="Tahoma" charset="0"/>
              </a:rPr>
              <a:t>→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mengorbankan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tingkat</a:t>
            </a:r>
            <a:r>
              <a:rPr lang="en-GB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GB" sz="1200" dirty="0" err="1">
                <a:latin typeface="Tahoma" charset="0"/>
                <a:ea typeface="Tahoma" charset="0"/>
                <a:cs typeface="Tahoma" charset="0"/>
              </a:rPr>
              <a:t>keluasan</a:t>
            </a:r>
            <a:endParaRPr lang="en-GB" sz="1200" dirty="0">
              <a:effectLst/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4128" y="3665789"/>
            <a:ext cx="311500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1200" dirty="0" err="1" smtClean="0"/>
              <a:t>Pengelolaan</a:t>
            </a:r>
            <a:r>
              <a:rPr lang="en-GB" sz="1200" dirty="0" smtClean="0"/>
              <a:t> </a:t>
            </a:r>
            <a:r>
              <a:rPr lang="en-GB" sz="1200" dirty="0" err="1" smtClean="0"/>
              <a:t>rusunami</a:t>
            </a:r>
            <a:r>
              <a:rPr lang="en-GB" sz="1200" dirty="0" smtClean="0"/>
              <a:t> </a:t>
            </a:r>
            <a:r>
              <a:rPr lang="en-GB" sz="1200" dirty="0" err="1" smtClean="0"/>
              <a:t>berkelanjutan</a:t>
            </a:r>
            <a:r>
              <a:rPr lang="en-GB" sz="1200" dirty="0" smtClean="0"/>
              <a:t> </a:t>
            </a:r>
            <a:r>
              <a:rPr lang="en-GB" sz="1200" dirty="0" err="1" smtClean="0"/>
              <a:t>berbasis</a:t>
            </a:r>
            <a:r>
              <a:rPr lang="en-GB" sz="1200" dirty="0" smtClean="0"/>
              <a:t> PPRS (</a:t>
            </a:r>
            <a:r>
              <a:rPr lang="en-GB" sz="1200" dirty="0" err="1" smtClean="0"/>
              <a:t>Perhimpunan</a:t>
            </a:r>
            <a:r>
              <a:rPr lang="en-GB" sz="1200" dirty="0" smtClean="0"/>
              <a:t> </a:t>
            </a:r>
            <a:r>
              <a:rPr lang="en-GB" sz="1200" dirty="0" err="1" smtClean="0"/>
              <a:t>Penghuni</a:t>
            </a:r>
            <a:r>
              <a:rPr lang="en-GB" sz="1200" dirty="0" smtClean="0"/>
              <a:t> </a:t>
            </a:r>
            <a:r>
              <a:rPr lang="en-GB" sz="1200" dirty="0" err="1" smtClean="0"/>
              <a:t>Rumah</a:t>
            </a:r>
            <a:r>
              <a:rPr lang="en-GB" sz="1200" dirty="0" smtClean="0"/>
              <a:t> </a:t>
            </a:r>
            <a:r>
              <a:rPr lang="en-GB" sz="1200" dirty="0" err="1" smtClean="0"/>
              <a:t>Susun</a:t>
            </a:r>
            <a:r>
              <a:rPr lang="en-GB" sz="1200" dirty="0" smtClean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28" y="654336"/>
            <a:ext cx="2131485" cy="1339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999" y="2115585"/>
            <a:ext cx="2084133" cy="13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ETNOGRAPHIC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8020" y="4312120"/>
          <a:ext cx="9135980" cy="107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3648" y="475924"/>
            <a:ext cx="4704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tipe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menekankan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kepada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pembelajaran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terhadap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budaya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etnic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)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tertentu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menggambarkan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budaya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pola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nilai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perilaku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kepercayaan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bahasa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)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masyarakat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adat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Menurut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D’Andrade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(1992),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budaya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perilaku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kognitif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diturunkan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oleh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sebuah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kelompok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diidentifikasi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oleh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masyarakat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memiliki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potensi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dilalui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oleh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anggota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grup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baru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bertahan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waktu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waktu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algn="just"/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Kelebihan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jenis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hanya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melihat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budaya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lingkup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kecil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namun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memberikan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pemecahan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masalah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berurutan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serta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bertahap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algn="just"/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Kelemahan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membutuhkan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waktu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dana,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tenaga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banyak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80" y="699647"/>
            <a:ext cx="2886894" cy="1927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7380" y="2770434"/>
            <a:ext cx="288689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1200" dirty="0" err="1" smtClean="0"/>
              <a:t>Mengetahui</a:t>
            </a:r>
            <a:r>
              <a:rPr lang="en-GB" sz="1200" dirty="0" smtClean="0"/>
              <a:t> </a:t>
            </a:r>
            <a:r>
              <a:rPr lang="en-GB" sz="1200" dirty="0" err="1" smtClean="0"/>
              <a:t>budaya</a:t>
            </a:r>
            <a:r>
              <a:rPr lang="en-GB" sz="1200" dirty="0" smtClean="0"/>
              <a:t> </a:t>
            </a:r>
            <a:r>
              <a:rPr lang="en-GB" sz="1200" dirty="0" err="1" smtClean="0"/>
              <a:t>masyarakat</a:t>
            </a:r>
            <a:r>
              <a:rPr lang="en-GB" sz="1200" dirty="0" smtClean="0"/>
              <a:t> </a:t>
            </a:r>
            <a:r>
              <a:rPr lang="en-GB" sz="1200" dirty="0" err="1" smtClean="0"/>
              <a:t>suku</a:t>
            </a:r>
            <a:r>
              <a:rPr lang="en-GB" sz="1200" dirty="0" smtClean="0"/>
              <a:t> </a:t>
            </a:r>
            <a:r>
              <a:rPr lang="en-GB" sz="1200" dirty="0" err="1" smtClean="0"/>
              <a:t>Bajo</a:t>
            </a:r>
            <a:r>
              <a:rPr lang="en-GB" sz="1200" dirty="0" smtClean="0"/>
              <a:t>, </a:t>
            </a:r>
            <a:r>
              <a:rPr lang="en-GB" sz="1200" dirty="0" err="1" smtClean="0"/>
              <a:t>cara</a:t>
            </a:r>
            <a:r>
              <a:rPr lang="en-GB" sz="1200" dirty="0" smtClean="0"/>
              <a:t> </a:t>
            </a:r>
            <a:r>
              <a:rPr lang="en-GB" sz="1200" dirty="0" err="1" smtClean="0"/>
              <a:t>hidup</a:t>
            </a:r>
            <a:r>
              <a:rPr lang="en-GB" sz="1200" dirty="0" smtClean="0"/>
              <a:t> </a:t>
            </a:r>
            <a:r>
              <a:rPr lang="en-GB" sz="1200" dirty="0" err="1" smtClean="0"/>
              <a:t>dan</a:t>
            </a:r>
            <a:r>
              <a:rPr lang="en-GB" sz="1200" dirty="0" smtClean="0"/>
              <a:t> </a:t>
            </a:r>
            <a:r>
              <a:rPr lang="en-GB" sz="1200" dirty="0" err="1" smtClean="0"/>
              <a:t>penghidupannya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13910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NARRATIVE ANALYSIS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8020" y="4312120"/>
          <a:ext cx="9135980" cy="107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1804" y="450809"/>
            <a:ext cx="43266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Kunci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tipe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menggunakan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cerita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sejarah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sebagai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data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spesifiknya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pelaku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utama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sebuah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pengalaman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/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peristiwa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terjadi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algn="just"/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Cerita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ditulis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mendengar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cerita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pelaku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saksi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sejarah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wawancara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. 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kata lain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tipe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termasuk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biografi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autobiografi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sejarah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hidup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cerita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sejarah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autoetnografi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naratif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algn="just"/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Kelebihan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tipe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: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  <a:p>
            <a:pPr marL="555625" indent="-285750" algn="just">
              <a:buFont typeface="Arial" charset="0"/>
              <a:buChar char="•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Terlibat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langsung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data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lengkap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  <a:p>
            <a:pPr marL="555625" indent="-285750" algn="just">
              <a:buFont typeface="Arial" charset="0"/>
              <a:buChar char="•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Membantu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orang lain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memahami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topik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Sedangkan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kelemahan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jenis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: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  <a:p>
            <a:pPr marL="555625" lvl="0" indent="-285750" algn="just">
              <a:buFont typeface="Arial" charset="0"/>
              <a:buChar char="•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Partisipan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mungkin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memberikan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“data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palsu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”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  <a:p>
            <a:pPr marL="555625" lvl="0" indent="-285750" algn="just">
              <a:buFont typeface="Arial" charset="0"/>
              <a:buChar char="•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Sangat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bergantung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kepemilikan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cerita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69" y="586082"/>
            <a:ext cx="2182876" cy="21828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8069" y="2869319"/>
            <a:ext cx="218287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Cerita</a:t>
            </a:r>
            <a:r>
              <a:rPr lang="en-GB" sz="1200" dirty="0" smtClean="0"/>
              <a:t> </a:t>
            </a:r>
            <a:r>
              <a:rPr lang="en-GB" sz="1200" dirty="0" err="1" smtClean="0"/>
              <a:t>Pengalaman</a:t>
            </a:r>
            <a:r>
              <a:rPr lang="en-GB" sz="1200" dirty="0" smtClean="0"/>
              <a:t> : </a:t>
            </a:r>
            <a:r>
              <a:rPr lang="en-GB" sz="1200" dirty="0" err="1" smtClean="0"/>
              <a:t>Walikota</a:t>
            </a:r>
            <a:r>
              <a:rPr lang="en-GB" sz="1200" dirty="0" smtClean="0"/>
              <a:t> Bandung </a:t>
            </a:r>
            <a:r>
              <a:rPr lang="en-GB" sz="1200" dirty="0" err="1" smtClean="0"/>
              <a:t>menata</a:t>
            </a:r>
            <a:r>
              <a:rPr lang="en-GB" sz="1200" dirty="0" smtClean="0"/>
              <a:t> Kota Bandung </a:t>
            </a:r>
            <a:r>
              <a:rPr lang="en-GB" sz="1200" dirty="0" err="1" smtClean="0"/>
              <a:t>melalui</a:t>
            </a:r>
            <a:r>
              <a:rPr lang="en-GB" sz="1200" dirty="0" smtClean="0"/>
              <a:t> </a:t>
            </a:r>
            <a:r>
              <a:rPr lang="en-GB" sz="1200" dirty="0" err="1" smtClean="0"/>
              <a:t>pelayanan</a:t>
            </a:r>
            <a:r>
              <a:rPr lang="en-GB" sz="1200" dirty="0" smtClean="0"/>
              <a:t> </a:t>
            </a:r>
            <a:r>
              <a:rPr lang="en-GB" sz="1200" dirty="0" err="1" smtClean="0"/>
              <a:t>publiknya</a:t>
            </a:r>
            <a:r>
              <a:rPr lang="en-GB" sz="1200" dirty="0" smtClean="0"/>
              <a:t>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0500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" t="4811" r="-1"/>
          <a:stretch/>
        </p:blipFill>
        <p:spPr>
          <a:xfrm>
            <a:off x="-37322" y="-37322"/>
            <a:ext cx="9181322" cy="51691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092" y="96819"/>
            <a:ext cx="4405586" cy="4905487"/>
          </a:xfrm>
          <a:prstGeom prst="rect">
            <a:avLst/>
          </a:prstGeom>
          <a:solidFill>
            <a:schemeClr val="accent4">
              <a:lumMod val="40000"/>
              <a:lumOff val="6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1762" y="651604"/>
            <a:ext cx="2593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Medium" charset="0"/>
                <a:ea typeface="Futura Medium" charset="0"/>
                <a:cs typeface="Futura Medium" charset="0"/>
              </a:rPr>
              <a:t>OUTLINE</a:t>
            </a:r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811762" y="1346713"/>
            <a:ext cx="3359020" cy="429208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PENDAHULUAN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811762" y="2515762"/>
            <a:ext cx="3359020" cy="429208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JENIS PENELITAN KUALITATIF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811762" y="3801637"/>
            <a:ext cx="3359020" cy="429208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KESIMPULAN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762" y="1772814"/>
            <a:ext cx="335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Sejarah</a:t>
            </a:r>
            <a:r>
              <a:rPr lang="en-US" sz="1200" dirty="0" smtClean="0"/>
              <a:t>, </a:t>
            </a:r>
            <a:r>
              <a:rPr lang="en-US" sz="1200" dirty="0" err="1" smtClean="0"/>
              <a:t>Definisi</a:t>
            </a:r>
            <a:r>
              <a:rPr lang="en-US" sz="1200" dirty="0" smtClean="0"/>
              <a:t>, </a:t>
            </a:r>
            <a:r>
              <a:rPr lang="en-US" sz="1200" dirty="0" err="1" smtClean="0"/>
              <a:t>Karakteristik</a:t>
            </a:r>
            <a:r>
              <a:rPr lang="en-US" sz="1200" dirty="0" smtClean="0"/>
              <a:t>, </a:t>
            </a:r>
            <a:r>
              <a:rPr lang="en-US" sz="1200" dirty="0" err="1" smtClean="0"/>
              <a:t>Pengunaan</a:t>
            </a:r>
            <a:r>
              <a:rPr lang="en-US" sz="1200" dirty="0" smtClean="0"/>
              <a:t>, </a:t>
            </a:r>
            <a:r>
              <a:rPr lang="en-US" sz="1200" dirty="0" err="1" smtClean="0"/>
              <a:t>Perbedaan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11762" y="2986855"/>
            <a:ext cx="335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Basic Interpretative, Phenomenology, Grounded Theory, Case Study, Ethnography, Narrative, Critical, Post modern, </a:t>
            </a:r>
            <a:r>
              <a:rPr lang="en-US" sz="1200" dirty="0" err="1" smtClean="0"/>
              <a:t>Netnography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152602" y="4870227"/>
            <a:ext cx="1991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source: </a:t>
            </a:r>
            <a:r>
              <a:rPr lang="en-US" sz="1000" i="1" dirty="0" err="1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www.hipwee.com</a:t>
            </a:r>
            <a:endParaRPr lang="en-US" sz="1000" i="1" dirty="0">
              <a:solidFill>
                <a:schemeClr val="bg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CRITICAL QUALITATIVE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8020" y="4312120"/>
          <a:ext cx="9135980" cy="107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1131" y="603292"/>
            <a:ext cx="43346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bertujuan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mengungkap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mengkritik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asumsi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social,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budaya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psikologi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membatasi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cara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berpikir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algn="just"/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Tujuan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akhirnya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melepaskan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diri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pembatas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di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atas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sehingga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mampu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mengubah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konteks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(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kedaan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)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social.</a:t>
            </a:r>
          </a:p>
          <a:p>
            <a:pPr algn="just"/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kurang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berfokus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individu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daripada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konteks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.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0603" y="3589020"/>
            <a:ext cx="299353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1200" dirty="0" err="1" smtClean="0">
                <a:latin typeface="Arial" charset="0"/>
                <a:ea typeface="Arial" charset="0"/>
                <a:cs typeface="Arial" charset="0"/>
              </a:rPr>
              <a:t>Contoh</a:t>
            </a:r>
            <a:r>
              <a:rPr lang="en-GB" sz="1200" dirty="0" smtClean="0">
                <a:latin typeface="Arial" charset="0"/>
                <a:ea typeface="Arial" charset="0"/>
                <a:cs typeface="Arial" charset="0"/>
              </a:rPr>
              <a:t> :</a:t>
            </a:r>
          </a:p>
          <a:p>
            <a:pPr algn="just"/>
            <a:r>
              <a:rPr lang="en-GB" sz="1200" dirty="0" err="1" smtClean="0">
                <a:latin typeface="Arial" charset="0"/>
                <a:ea typeface="Arial" charset="0"/>
                <a:cs typeface="Arial" charset="0"/>
              </a:rPr>
              <a:t>Kritik</a:t>
            </a:r>
            <a:r>
              <a:rPr lang="en-GB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200" dirty="0" err="1" smtClean="0">
                <a:latin typeface="Arial" charset="0"/>
                <a:ea typeface="Arial" charset="0"/>
                <a:cs typeface="Arial" charset="0"/>
              </a:rPr>
              <a:t>terhadap</a:t>
            </a:r>
            <a:r>
              <a:rPr lang="en-GB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200" dirty="0" err="1" smtClean="0">
                <a:latin typeface="Arial" charset="0"/>
                <a:ea typeface="Arial" charset="0"/>
                <a:cs typeface="Arial" charset="0"/>
              </a:rPr>
              <a:t>kebijakan</a:t>
            </a:r>
            <a:r>
              <a:rPr lang="en-GB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200" dirty="0" err="1" smtClean="0">
                <a:latin typeface="Arial" charset="0"/>
                <a:ea typeface="Arial" charset="0"/>
                <a:cs typeface="Arial" charset="0"/>
              </a:rPr>
              <a:t>penyediaan</a:t>
            </a:r>
            <a:r>
              <a:rPr lang="en-GB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200" dirty="0" err="1" smtClean="0">
                <a:latin typeface="Arial" charset="0"/>
                <a:ea typeface="Arial" charset="0"/>
                <a:cs typeface="Arial" charset="0"/>
              </a:rPr>
              <a:t>rumah</a:t>
            </a:r>
            <a:r>
              <a:rPr lang="en-GB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200" dirty="0" err="1" smtClean="0">
                <a:latin typeface="Arial" charset="0"/>
                <a:ea typeface="Arial" charset="0"/>
                <a:cs typeface="Arial" charset="0"/>
              </a:rPr>
              <a:t>murah</a:t>
            </a:r>
            <a:r>
              <a:rPr lang="en-GB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sz="1200" dirty="0" err="1" smtClean="0">
                <a:latin typeface="Arial" charset="0"/>
                <a:ea typeface="Arial" charset="0"/>
                <a:cs typeface="Arial" charset="0"/>
              </a:rPr>
              <a:t>untuk</a:t>
            </a:r>
            <a:r>
              <a:rPr lang="en-GB" sz="1200" dirty="0" smtClean="0">
                <a:latin typeface="Arial" charset="0"/>
                <a:ea typeface="Arial" charset="0"/>
                <a:cs typeface="Arial" charset="0"/>
              </a:rPr>
              <a:t> MBR</a:t>
            </a:r>
            <a:endParaRPr lang="en-GB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87" y="1567543"/>
            <a:ext cx="1373709" cy="1877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14" y="784336"/>
            <a:ext cx="2064909" cy="11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-9525"/>
            <a:ext cx="3381611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Futura Md BT"/>
              </a:rPr>
              <a:t>POSTMODERN RESEARCH</a:t>
            </a:r>
            <a:endParaRPr lang="en-US" sz="1600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6180528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8020" y="4312120"/>
          <a:ext cx="9135980" cy="107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25232" y="544403"/>
            <a:ext cx="49529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Mengikuti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kemajuan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zaman yang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semakin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modern,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maka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muncul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postmodern.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menentang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bentuk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kategori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tradisional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Karena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kurang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mewakili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kebenaran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budaya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semakin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kompleks</a:t>
            </a: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Dunia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postmodern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ketidakpastian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pemisahan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keragaman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kemajemukan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Logika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berpikir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selalu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menemukan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kebaruan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mengembangkan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kemampuan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kreatif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membuat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makna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baru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mengikuti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sebuah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format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khusus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masing-masing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memiliki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ritme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strukturnya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sendiri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. 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02310" y="3268217"/>
            <a:ext cx="330576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mtClean="0"/>
              <a:t>Perubahan</a:t>
            </a:r>
            <a:r>
              <a:rPr lang="en-GB" dirty="0" smtClean="0"/>
              <a:t> </a:t>
            </a:r>
            <a:r>
              <a:rPr lang="en-GB" dirty="0" err="1" smtClean="0"/>
              <a:t>perilaku</a:t>
            </a:r>
            <a:r>
              <a:rPr lang="en-GB" dirty="0" smtClean="0"/>
              <a:t> </a:t>
            </a:r>
            <a:r>
              <a:rPr lang="en-GB" dirty="0" err="1" smtClean="0"/>
              <a:t>masyarakat</a:t>
            </a:r>
            <a:r>
              <a:rPr lang="en-GB" dirty="0" smtClean="0"/>
              <a:t> </a:t>
            </a:r>
            <a:r>
              <a:rPr lang="en-GB" dirty="0" err="1" smtClean="0"/>
              <a:t>akibat</a:t>
            </a:r>
            <a:r>
              <a:rPr lang="en-GB" dirty="0" smtClean="0"/>
              <a:t> </a:t>
            </a:r>
            <a:r>
              <a:rPr lang="en-GB" dirty="0" err="1" smtClean="0"/>
              <a:t>adanya</a:t>
            </a:r>
            <a:r>
              <a:rPr lang="en-GB" dirty="0" smtClean="0"/>
              <a:t> </a:t>
            </a:r>
            <a:r>
              <a:rPr lang="en-GB" dirty="0" err="1" smtClean="0"/>
              <a:t>transportasi</a:t>
            </a:r>
            <a:r>
              <a:rPr lang="en-GB" dirty="0" smtClean="0"/>
              <a:t> online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6" t="20311" r="34088" b="19406"/>
          <a:stretch/>
        </p:blipFill>
        <p:spPr>
          <a:xfrm>
            <a:off x="5602310" y="1273206"/>
            <a:ext cx="1635617" cy="1880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5" b="29197"/>
          <a:stretch/>
        </p:blipFill>
        <p:spPr>
          <a:xfrm>
            <a:off x="7066408" y="1427008"/>
            <a:ext cx="1964268" cy="7790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44" b="36215"/>
          <a:stretch/>
        </p:blipFill>
        <p:spPr>
          <a:xfrm>
            <a:off x="5486400" y="399156"/>
            <a:ext cx="3160017" cy="9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-9525"/>
            <a:ext cx="3381611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Futura Md BT"/>
              </a:rPr>
              <a:t>NETNOGRAPHY</a:t>
            </a:r>
            <a:endParaRPr lang="en-US" sz="1600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6180528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212501" y="651758"/>
            <a:ext cx="55958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Netnography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cara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melakukan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melalui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internet,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menggunakan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informasi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tersedia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public di mana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semua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orang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bebas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berbagi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melalui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media 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social.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sangat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berguna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meneliti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interaksi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antara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warga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lembaga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antara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rakyat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pemerintah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ketika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orang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ingin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berbicara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tentang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sesuatu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membuat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penilaian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secara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langsung</a:t>
            </a:r>
            <a:endParaRPr lang="en-US" dirty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 smtClean="0">
              <a:latin typeface="Tahoma" charset="0"/>
              <a:ea typeface="Tahoma" charset="0"/>
              <a:cs typeface="Tahoma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Netnografi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memungkinkan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mendapatkan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jawaban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dibutuhkan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mendengarkan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percakapan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yang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terjadi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di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laman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web,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menganalisa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perilaku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opini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para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pengguna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pPr algn="just"/>
            <a:endParaRPr lang="en-GB" dirty="0">
              <a:latin typeface="Tahoma" charset="0"/>
              <a:ea typeface="Tahoma" charset="0"/>
              <a:cs typeface="Tahoma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Netnografi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merupakan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jenis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khusus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etnografi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Netnografi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adalah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sebuah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sebutan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lain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etnografi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mengkhususkan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kajiannya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budaya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>
                <a:latin typeface="Tahoma" charset="0"/>
                <a:ea typeface="Tahoma" charset="0"/>
                <a:cs typeface="Tahoma" charset="0"/>
              </a:rPr>
              <a:t>komunitas</a:t>
            </a:r>
            <a:r>
              <a:rPr lang="en-US" dirty="0">
                <a:latin typeface="Tahoma" charset="0"/>
                <a:ea typeface="Tahoma" charset="0"/>
                <a:cs typeface="Tahoma" charset="0"/>
              </a:rPr>
              <a:t> online. </a:t>
            </a:r>
            <a:endParaRPr lang="en-GB" dirty="0">
              <a:latin typeface="Tahoma" charset="0"/>
              <a:ea typeface="Tahoma" charset="0"/>
              <a:cs typeface="Tahom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54" y="419184"/>
            <a:ext cx="2713686" cy="1554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54" y="1836738"/>
            <a:ext cx="2955076" cy="61139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/>
          </p:nvPr>
        </p:nvGraphicFramePr>
        <p:xfrm>
          <a:off x="8020" y="4312120"/>
          <a:ext cx="9135980" cy="1078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9407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7"/>
          <a:stretch/>
        </p:blipFill>
        <p:spPr>
          <a:xfrm>
            <a:off x="0" y="-16934"/>
            <a:ext cx="9144000" cy="51604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55925"/>
            <a:ext cx="9165516" cy="1882587"/>
          </a:xfrm>
          <a:prstGeom prst="rect">
            <a:avLst/>
          </a:prstGeom>
          <a:solidFill>
            <a:schemeClr val="accent1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5667" y="2943275"/>
            <a:ext cx="4303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Futura Medium" charset="0"/>
                <a:ea typeface="Futura Medium" charset="0"/>
                <a:cs typeface="Futura Medium" charset="0"/>
              </a:rPr>
              <a:t>KESIMPULAN</a:t>
            </a:r>
          </a:p>
        </p:txBody>
      </p:sp>
      <p:sp>
        <p:nvSpPr>
          <p:cNvPr id="5" name="Rectangle 4"/>
          <p:cNvSpPr/>
          <p:nvPr/>
        </p:nvSpPr>
        <p:spPr>
          <a:xfrm>
            <a:off x="7381979" y="4897278"/>
            <a:ext cx="17620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</a:rPr>
              <a:t>Source:www.webmaya.com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mtClean="0">
                <a:solidFill>
                  <a:schemeClr val="bg1"/>
                </a:solidFill>
                <a:latin typeface="Futura Md BT"/>
              </a:rPr>
              <a:t>KESIMPULAN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47738" y="365307"/>
            <a:ext cx="7364990" cy="430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SzPct val="100000"/>
              <a:defRPr/>
            </a:pPr>
            <a:r>
              <a:rPr lang="en-US" sz="1100" dirty="0" err="1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100" dirty="0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100" dirty="0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merupakan</a:t>
            </a:r>
            <a:r>
              <a:rPr lang="en-US" sz="1100" dirty="0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100" dirty="0" smtClean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yang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dilakukan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pendekatan</a:t>
            </a:r>
            <a:r>
              <a:rPr lang="en-US" sz="1100" b="1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menyeluruh</a:t>
            </a:r>
            <a:r>
              <a:rPr lang="en-US" sz="1100" b="1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terhadap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manusia</a:t>
            </a:r>
            <a:r>
              <a:rPr lang="en-US" sz="1100" b="1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gambaran</a:t>
            </a:r>
            <a:r>
              <a:rPr lang="en-US" sz="1100" b="1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spesifik</a:t>
            </a:r>
            <a:r>
              <a:rPr lang="en-US" sz="1100" b="1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fenomena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mendapatkan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makna</a:t>
            </a:r>
            <a:r>
              <a:rPr lang="en-US" sz="1100" b="1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100" b="1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terkandung</a:t>
            </a:r>
            <a:r>
              <a:rPr lang="en-US" sz="1100" b="1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di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balik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kenyataan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teramati</a:t>
            </a:r>
            <a:r>
              <a:rPr lang="en-US" sz="1100" dirty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947737" y="855712"/>
            <a:ext cx="7364990" cy="430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 err="1"/>
              <a:t>Penggunaan</a:t>
            </a:r>
            <a:r>
              <a:rPr lang="en-US" sz="1100" dirty="0"/>
              <a:t> </a:t>
            </a:r>
            <a:r>
              <a:rPr lang="en-US" sz="1100" b="1" dirty="0" err="1"/>
              <a:t>analisis</a:t>
            </a:r>
            <a:r>
              <a:rPr lang="en-US" sz="1100" b="1" dirty="0"/>
              <a:t> </a:t>
            </a:r>
            <a:r>
              <a:rPr lang="en-US" sz="1100" b="1" dirty="0" err="1"/>
              <a:t>kualitatif</a:t>
            </a:r>
            <a:r>
              <a:rPr lang="en-US" sz="1100" b="1" dirty="0"/>
              <a:t> </a:t>
            </a:r>
            <a:r>
              <a:rPr lang="en-US" sz="1100" dirty="0" err="1"/>
              <a:t>semakin</a:t>
            </a:r>
            <a:r>
              <a:rPr lang="en-US" sz="1100" dirty="0"/>
              <a:t> </a:t>
            </a:r>
            <a:r>
              <a:rPr lang="en-US" sz="1100" dirty="0" err="1"/>
              <a:t>berperan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perencanaan</a:t>
            </a:r>
            <a:r>
              <a:rPr lang="en-US" sz="1100" dirty="0"/>
              <a:t>, </a:t>
            </a:r>
            <a:r>
              <a:rPr lang="en-US" sz="1100" dirty="0" err="1"/>
              <a:t>seiring</a:t>
            </a:r>
            <a:r>
              <a:rPr lang="en-US" sz="1100" dirty="0"/>
              <a:t> </a:t>
            </a:r>
            <a:r>
              <a:rPr lang="en-US" sz="1100" dirty="0" err="1"/>
              <a:t>terlibatnya</a:t>
            </a:r>
            <a:r>
              <a:rPr lang="en-US" sz="1100" dirty="0"/>
              <a:t> </a:t>
            </a:r>
            <a:r>
              <a:rPr lang="en-US" sz="1100" b="1" dirty="0" err="1"/>
              <a:t>aspek</a:t>
            </a:r>
            <a:r>
              <a:rPr lang="en-US" sz="1100" b="1" dirty="0"/>
              <a:t> </a:t>
            </a:r>
            <a:r>
              <a:rPr lang="en-US" sz="1100" b="1" dirty="0" err="1"/>
              <a:t>sosial</a:t>
            </a:r>
            <a:r>
              <a:rPr lang="en-US" sz="1100" b="1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perencanaan</a:t>
            </a:r>
            <a:r>
              <a:rPr lang="en-US" sz="1100" dirty="0"/>
              <a:t>. </a:t>
            </a:r>
            <a:endParaRPr lang="en-US" sz="11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818102"/>
              </p:ext>
            </p:extLst>
          </p:nvPr>
        </p:nvGraphicFramePr>
        <p:xfrm>
          <a:off x="947736" y="1322224"/>
          <a:ext cx="7364991" cy="38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779"/>
                <a:gridCol w="59782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Jenis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Penjelasan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Basic Interpretive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Melihat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c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ara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memaknai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suatu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peristiwa</a:t>
                      </a:r>
                      <a:endParaRPr lang="en-US" sz="1100" baseline="0" dirty="0" smtClean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Phenomenology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Melihat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inti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dari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suatu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peristiwa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Grounded Theory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Menemukan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suatu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teori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dari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fenomena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yang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ada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Case Study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Mengungkap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suatu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kasus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atau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kejadian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secara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menyeluruh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dan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mendalam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Etnographic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Pembelajaran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terhadap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suatu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budaya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Narrative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Anlysis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Mempelajari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cerita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sejarah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/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peristiw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dari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saksi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hidup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terkait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Critical Analysis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Mengungkap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dan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mengkritik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asumsi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sosial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,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budaya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,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dan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psikologi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yang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membatasi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cara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berpikir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Postmodern Analysis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Mengungkap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kebenaran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yang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semakin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kompleks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Netnography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Mengkaji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budaya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dan</a:t>
                      </a:r>
                      <a:r>
                        <a:rPr lang="en-US" sz="11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interaksi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sosial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dalam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1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komunitas</a:t>
                      </a:r>
                      <a:r>
                        <a:rPr lang="en-US" sz="11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online</a:t>
                      </a:r>
                      <a:endParaRPr lang="en-US" sz="11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7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DAFTAR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 PUSTAKA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1063" y="708466"/>
            <a:ext cx="7863839" cy="3971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Brikmann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Svend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Michael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Hviid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Jacobsen, Soren Kristiansen. 2014.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Historitical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Overview of Qualitative Research in the Social Sciences 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in Patricia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Leavy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The Oxford Handbook of Qualitative Research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New York: Oxford University Press</a:t>
            </a:r>
          </a:p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Cresswell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, John W. 2007. Qualitative Inquiry &amp; Research Design: Choosing Among Five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Approches.Second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Edition. California: SAGE Publications</a:t>
            </a:r>
          </a:p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Cresswell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, John W. 2009. 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Research Design: Qualitative, Quantitative, and Mixed Methods Approaches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Third Edition. SAGE publications. Thousand Oaks California 91320</a:t>
            </a:r>
          </a:p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Dandekar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Hemalata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C. 1986. 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Some Uses and Potentials of Qualitative Methods in Planning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University of Michigan</a:t>
            </a:r>
          </a:p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Dey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1993. 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Qualitative Data Analysis : A user-friendly guide for scientists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London &amp; New York: Routledge</a:t>
            </a:r>
          </a:p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Hay, Ian. 2000. 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Qualitative Research Methods in Human Geography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Melbourne: Oxford University Press</a:t>
            </a:r>
          </a:p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Miles, Matthew B.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Huberman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, A. Michael. 1994. 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Qualitative Data Analysis Second Edition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California. SAGE Publications.</a:t>
            </a:r>
          </a:p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Patilima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, Hamid. 2005.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Penelitan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Bandung:ALFABETA</a:t>
            </a:r>
            <a:endParaRPr lang="en-US" sz="1100" dirty="0">
              <a:latin typeface="Tahoma" charset="0"/>
              <a:ea typeface="Tahoma" charset="0"/>
              <a:cs typeface="Tahoma" charset="0"/>
            </a:endParaRPr>
          </a:p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Sawitri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Dewi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Perpaduan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Kuantitatif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Pendekatan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 err="1">
                <a:latin typeface="Tahoma" charset="0"/>
                <a:ea typeface="Tahoma" charset="0"/>
                <a:cs typeface="Tahoma" charset="0"/>
              </a:rPr>
              <a:t>Perencanaan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Perencanaan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Wilayah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Kota: ITB</a:t>
            </a:r>
          </a:p>
          <a:p>
            <a:pPr marL="270510" indent="-270510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Strauss, Anselm. Corbin, Juliet. 2003. 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Basics of Qualitative Research: Grounded Theory Procedures and Techniques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</a:t>
            </a:r>
            <a:endParaRPr lang="en-US" sz="1100" dirty="0">
              <a:effectLst/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7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25" r="185" b="14041"/>
          <a:stretch/>
        </p:blipFill>
        <p:spPr>
          <a:xfrm>
            <a:off x="0" y="-21167"/>
            <a:ext cx="9127067" cy="51646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4000" y="186266"/>
            <a:ext cx="8669866" cy="4741333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4000" y="2099733"/>
            <a:ext cx="8669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Futura Medium" charset="0"/>
                <a:ea typeface="Futura Medium" charset="0"/>
                <a:cs typeface="Futura Medium" charset="0"/>
              </a:rPr>
              <a:t>TERIMA</a:t>
            </a:r>
            <a:r>
              <a:rPr lang="en-US" sz="4000" dirty="0" smtClean="0">
                <a:latin typeface="Futura Medium" charset="0"/>
                <a:ea typeface="Futura Medium" charset="0"/>
                <a:cs typeface="Futura Medium" charset="0"/>
              </a:rPr>
              <a:t> KASIH</a:t>
            </a:r>
            <a:endParaRPr lang="en-US" sz="40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18109" y="4910666"/>
            <a:ext cx="20794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Source:www.anythingjakarta.com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5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8" t="12240" r="25033" b="3279"/>
          <a:stretch/>
        </p:blipFill>
        <p:spPr>
          <a:xfrm>
            <a:off x="4835561" y="307777"/>
            <a:ext cx="1726602" cy="23481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SEJARAH 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PENELITIAN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70376285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2047" y="618634"/>
            <a:ext cx="3974951" cy="6771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Tahoma" charset="0"/>
                <a:ea typeface="Tahoma" charset="0"/>
                <a:cs typeface="Tahoma" charset="0"/>
              </a:rPr>
              <a:t>Harry Walcott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menyatakan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bahwa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istilah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muncul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sekitar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tahun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1970an.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pertama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menggunakan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etnografi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: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03490" y="1965471"/>
            <a:ext cx="253342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Mengapa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muncul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kebutuhan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menggunakan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tahun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1970an? 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1548" y="2753720"/>
            <a:ext cx="3722147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A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danya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i="1" dirty="0">
                <a:latin typeface="Tahoma" charset="0"/>
                <a:ea typeface="Tahoma" charset="0"/>
                <a:cs typeface="Tahoma" charset="0"/>
              </a:rPr>
              <a:t>post modernity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, yang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menandakan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dinamika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baru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multiperspektif</a:t>
            </a:r>
            <a:r>
              <a:rPr lang="en-US" sz="13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kompleksitas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sosial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mudah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ditangkap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oleh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metode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kuantitatif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4991548" y="3745931"/>
            <a:ext cx="3722147" cy="6617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Adanya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perselisihan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pandangan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positivism 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yang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terjadi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pertengahan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abad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tersebut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,</a:t>
            </a:r>
          </a:p>
          <a:p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805" y="3745931"/>
            <a:ext cx="3974951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sebelumnya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juga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 smtClean="0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US" sz="12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banyak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menekankan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b="1" dirty="0">
                <a:latin typeface="Tahoma" charset="0"/>
                <a:ea typeface="Tahoma" charset="0"/>
                <a:cs typeface="Tahoma" charset="0"/>
              </a:rPr>
              <a:t>“</a:t>
            </a:r>
            <a:r>
              <a:rPr lang="en-US" sz="1200" b="1" i="1" dirty="0">
                <a:latin typeface="Tahoma" charset="0"/>
                <a:ea typeface="Tahoma" charset="0"/>
                <a:cs typeface="Tahoma" charset="0"/>
              </a:rPr>
              <a:t>knowledge economy”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peningkatan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pengetahuan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b="1" dirty="0" err="1">
                <a:latin typeface="Tahoma" charset="0"/>
                <a:ea typeface="Tahoma" charset="0"/>
                <a:cs typeface="Tahoma" charset="0"/>
              </a:rPr>
              <a:t>teknologi</a:t>
            </a:r>
            <a:r>
              <a:rPr lang="en-US" sz="12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b="1" dirty="0" err="1">
                <a:latin typeface="Tahoma" charset="0"/>
                <a:ea typeface="Tahoma" charset="0"/>
                <a:cs typeface="Tahoma" charset="0"/>
              </a:rPr>
              <a:t>ilmiah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2047" y="1411065"/>
            <a:ext cx="3974951" cy="469359"/>
          </a:xfrm>
          <a:prstGeom prst="rect">
            <a:avLst/>
          </a:prstGeom>
          <a:solidFill>
            <a:srgbClr val="0070C0">
              <a:alpha val="7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Argonauts </a:t>
            </a:r>
            <a:r>
              <a:rPr lang="en-US" i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of the Western </a:t>
            </a:r>
            <a:r>
              <a:rPr lang="en-US" i="1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Pasific</a:t>
            </a:r>
            <a:r>
              <a:rPr lang="en-US" sz="100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Bronislaw</a:t>
            </a:r>
            <a:r>
              <a:rPr lang="en-US" sz="100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Malinowski , 1922) 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2047" y="2112345"/>
            <a:ext cx="3974951" cy="461665"/>
          </a:xfrm>
          <a:prstGeom prst="rect">
            <a:avLst/>
          </a:prstGeom>
          <a:solidFill>
            <a:srgbClr val="0070C0">
              <a:alpha val="76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Street </a:t>
            </a:r>
            <a:r>
              <a:rPr lang="en-US" i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Corner </a:t>
            </a:r>
            <a:r>
              <a:rPr lang="en-US" i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Society</a:t>
            </a:r>
            <a:endParaRPr lang="en-US" dirty="0" smtClean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(William F. Whyte, 1943)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2047" y="2700589"/>
            <a:ext cx="3974951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Penggunaan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istilah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telah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muncul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sejak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awal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abad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ke-20,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namun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b="1" dirty="0" err="1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US" sz="12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b="1" dirty="0" err="1">
                <a:latin typeface="Tahoma" charset="0"/>
                <a:ea typeface="Tahoma" charset="0"/>
                <a:cs typeface="Tahoma" charset="0"/>
              </a:rPr>
              <a:t>mendekati</a:t>
            </a:r>
            <a:r>
              <a:rPr lang="en-US" sz="12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konteks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ilmu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pengetahuan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alam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seperti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kimia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psikologi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psikologi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persepsi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6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DEFINISI 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ANALISIS KUALITATIF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967" y="1779746"/>
            <a:ext cx="3964192" cy="6763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menggambarkan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pendekatan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menyeluruh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terhadap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kehidupan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manusia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fenomena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sosial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(</a:t>
            </a:r>
            <a:r>
              <a:rPr lang="en-US" sz="900" dirty="0" err="1">
                <a:latin typeface="Tahoma" charset="0"/>
                <a:ea typeface="Tahoma" charset="0"/>
                <a:cs typeface="Tahoma" charset="0"/>
              </a:rPr>
              <a:t>Brikmann</a:t>
            </a:r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, et. al, 2014</a:t>
            </a:r>
            <a:r>
              <a:rPr lang="en-US" sz="900" dirty="0" smtClean="0">
                <a:latin typeface="Tahoma" charset="0"/>
                <a:ea typeface="Tahoma" charset="0"/>
                <a:cs typeface="Tahoma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2966" y="745720"/>
            <a:ext cx="3964193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Menurut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Cresswell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(2009),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merupakan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metode-metode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mengekplorasi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memahami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makna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yang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oleh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sejumlah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individu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sekelompok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orang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dianggap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berasal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masalah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 smtClean="0">
                <a:latin typeface="Tahoma" charset="0"/>
                <a:ea typeface="Tahoma" charset="0"/>
                <a:cs typeface="Tahoma" charset="0"/>
              </a:rPr>
              <a:t>sosial</a:t>
            </a:r>
            <a:endParaRPr lang="en-US" sz="1100" b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15035" y="737525"/>
            <a:ext cx="4034119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Menurut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Strauss &amp; Corbin (2003),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sebagai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jenis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temuan-temuannya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diperoleh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melalui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prosedur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statistik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bentuk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hitungan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lainnya</a:t>
            </a:r>
            <a:endParaRPr lang="en-US" sz="1100" dirty="0" smtClean="0">
              <a:latin typeface="Tahoma" charset="0"/>
              <a:ea typeface="Tahoma" charset="0"/>
              <a:cs typeface="Tahoma" charset="0"/>
            </a:endParaRPr>
          </a:p>
          <a:p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endParaRPr lang="en-US" sz="11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15032" y="2671958"/>
            <a:ext cx="4034119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Menurut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Patillima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(2005)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dikaitkan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i="1" dirty="0">
                <a:latin typeface="Tahoma" charset="0"/>
                <a:ea typeface="Tahoma" charset="0"/>
                <a:cs typeface="Tahoma" charset="0"/>
              </a:rPr>
              <a:t>epistemology </a:t>
            </a:r>
            <a:r>
              <a:rPr lang="en-US" sz="1100" i="1" dirty="0" smtClean="0">
                <a:latin typeface="Tahoma" charset="0"/>
                <a:ea typeface="Tahoma" charset="0"/>
                <a:cs typeface="Tahoma" charset="0"/>
              </a:rPr>
              <a:t>interpretative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, yang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menekankan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pemahaman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makna-makna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yang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terkandung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di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dalamnya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ada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di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balik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kenyataan-kenyataan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teramati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2966" y="2671958"/>
            <a:ext cx="3964193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mencakup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interpretasi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terhadap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pendekatan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naturalistik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. Hal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tersebut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mengharuskan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mempelajari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fenomena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alam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berusaha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>
                <a:latin typeface="Tahoma" charset="0"/>
                <a:ea typeface="Tahoma" charset="0"/>
                <a:cs typeface="Tahoma" charset="0"/>
              </a:rPr>
              <a:t>menciptakan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 smtClean="0">
                <a:latin typeface="Tahoma" charset="0"/>
                <a:ea typeface="Tahoma" charset="0"/>
                <a:cs typeface="Tahoma" charset="0"/>
              </a:rPr>
              <a:t>makna</a:t>
            </a:r>
            <a:r>
              <a:rPr lang="en-US" sz="1100" b="1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900" dirty="0" smtClean="0">
                <a:latin typeface="Tahoma" charset="0"/>
                <a:ea typeface="Tahoma" charset="0"/>
                <a:cs typeface="Tahoma" charset="0"/>
              </a:rPr>
              <a:t>(</a:t>
            </a:r>
            <a:r>
              <a:rPr lang="en-US" sz="900" dirty="0" err="1">
                <a:latin typeface="Tahoma" charset="0"/>
                <a:ea typeface="Tahoma" charset="0"/>
                <a:cs typeface="Tahoma" charset="0"/>
              </a:rPr>
              <a:t>Denzin</a:t>
            </a:r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 &amp; </a:t>
            </a:r>
            <a:r>
              <a:rPr lang="en-US" sz="900" dirty="0" smtClean="0">
                <a:latin typeface="Tahoma" charset="0"/>
                <a:ea typeface="Tahoma" charset="0"/>
                <a:cs typeface="Tahoma" charset="0"/>
              </a:rPr>
              <a:t>Lincoln, 2005</a:t>
            </a:r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15032" y="1779746"/>
            <a:ext cx="4034119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menekankan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 smtClean="0">
                <a:latin typeface="Tahoma" charset="0"/>
                <a:ea typeface="Tahoma" charset="0"/>
                <a:cs typeface="Tahoma" charset="0"/>
              </a:rPr>
              <a:t>makna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sedangkan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kuantiatif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berhubungan</a:t>
            </a:r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dirty="0" err="1" smtClean="0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sz="1100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100" b="1" dirty="0" err="1" smtClean="0">
                <a:latin typeface="Tahoma" charset="0"/>
                <a:ea typeface="Tahoma" charset="0"/>
                <a:cs typeface="Tahoma" charset="0"/>
              </a:rPr>
              <a:t>angka</a:t>
            </a:r>
            <a:r>
              <a:rPr lang="en-US" sz="1100" b="1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900" dirty="0" smtClean="0">
                <a:latin typeface="Tahoma" charset="0"/>
                <a:ea typeface="Tahoma" charset="0"/>
                <a:cs typeface="Tahoma" charset="0"/>
              </a:rPr>
              <a:t>(</a:t>
            </a:r>
            <a:r>
              <a:rPr lang="en-US" sz="900" dirty="0" err="1" smtClean="0">
                <a:latin typeface="Tahoma" charset="0"/>
                <a:ea typeface="Tahoma" charset="0"/>
                <a:cs typeface="Tahoma" charset="0"/>
              </a:rPr>
              <a:t>Dey</a:t>
            </a:r>
            <a:r>
              <a:rPr lang="en-US" sz="900" dirty="0" smtClean="0">
                <a:latin typeface="Tahoma" charset="0"/>
                <a:ea typeface="Tahoma" charset="0"/>
                <a:cs typeface="Tahoma" charset="0"/>
              </a:rPr>
              <a:t>, 1998)</a:t>
            </a:r>
          </a:p>
          <a:p>
            <a:endParaRPr lang="en-US" sz="900" dirty="0">
              <a:latin typeface="Tahoma" charset="0"/>
              <a:ea typeface="Tahoma" charset="0"/>
              <a:cs typeface="Tahoma" charset="0"/>
            </a:endParaRPr>
          </a:p>
          <a:p>
            <a:r>
              <a:rPr lang="en-US" sz="900" dirty="0" smtClean="0">
                <a:latin typeface="Tahoma" charset="0"/>
                <a:ea typeface="Tahoma" charset="0"/>
                <a:cs typeface="Tahoma" charset="0"/>
              </a:rPr>
              <a:t> </a:t>
            </a:r>
            <a:endParaRPr lang="en-US" sz="9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966" y="3786243"/>
            <a:ext cx="8536185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Analisis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dilakukan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pendekatan</a:t>
            </a:r>
            <a:r>
              <a:rPr lang="en-US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menyeluruh</a:t>
            </a:r>
            <a:r>
              <a:rPr lang="en-US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terhadap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manusia</a:t>
            </a:r>
            <a:r>
              <a:rPr lang="en-US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gambaran</a:t>
            </a:r>
            <a:r>
              <a:rPr lang="en-US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spesifik</a:t>
            </a:r>
            <a:r>
              <a:rPr lang="en-US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fenomena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mendapatkan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makna</a:t>
            </a:r>
            <a:r>
              <a:rPr lang="en-US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b="1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terkandung</a:t>
            </a:r>
            <a:r>
              <a:rPr lang="en-US" b="1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di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balik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kenyataan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teramati</a:t>
            </a:r>
            <a:r>
              <a:rPr lang="en-US" dirty="0" smtClean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</a:t>
            </a:r>
            <a:endParaRPr lang="en-US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720285983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342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  <p:bldP spid="17" grpId="0" animBg="1"/>
      <p:bldP spid="18" grpId="0" animBg="1"/>
      <p:bldP spid="10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KARAKTERISTIK </a:t>
            </a:r>
            <a:r>
              <a:rPr lang="en-US" dirty="0" err="1" smtClean="0">
                <a:solidFill>
                  <a:schemeClr val="bg1"/>
                </a:solidFill>
                <a:latin typeface="Futura Md BT"/>
              </a:rPr>
              <a:t>Analisis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 KUALITATIF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3"/>
          <p:cNvSpPr/>
          <p:nvPr/>
        </p:nvSpPr>
        <p:spPr>
          <a:xfrm>
            <a:off x="885046" y="1073101"/>
            <a:ext cx="2875818" cy="4087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Natural setting</a:t>
            </a:r>
            <a:endParaRPr lang="en-US" sz="1200" i="1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49510" y="315712"/>
            <a:ext cx="0" cy="4392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entagon 11"/>
          <p:cNvSpPr/>
          <p:nvPr/>
        </p:nvSpPr>
        <p:spPr>
          <a:xfrm>
            <a:off x="885046" y="1705705"/>
            <a:ext cx="2875818" cy="40879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Researcher as Key </a:t>
            </a:r>
            <a:r>
              <a:rPr lang="en-US" sz="1200" i="1" dirty="0">
                <a:latin typeface="Tahoma" charset="0"/>
                <a:ea typeface="Tahoma" charset="0"/>
                <a:cs typeface="Tahoma" charset="0"/>
              </a:rPr>
              <a:t>I</a:t>
            </a:r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nstrument</a:t>
            </a:r>
            <a:endParaRPr lang="en-US" sz="1200" i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885046" y="2338309"/>
            <a:ext cx="2875818" cy="4087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Multi Sources of Data</a:t>
            </a:r>
            <a:endParaRPr lang="en-US" sz="1200" i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885046" y="2970913"/>
            <a:ext cx="2875818" cy="40879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Inductive Data Analysis</a:t>
            </a:r>
            <a:endParaRPr lang="en-US" sz="1200" i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885046" y="3603517"/>
            <a:ext cx="2875818" cy="4087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Participant’s Meanings</a:t>
            </a:r>
            <a:endParaRPr lang="en-US" sz="1200" i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5046" y="479011"/>
            <a:ext cx="80222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Cresswell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(2007) </a:t>
            </a:r>
            <a:r>
              <a:rPr lang="en-US" sz="1300" dirty="0" err="1">
                <a:latin typeface="Tahoma" charset="0"/>
                <a:ea typeface="Tahoma" charset="0"/>
                <a:cs typeface="Tahoma" charset="0"/>
              </a:rPr>
              <a:t>menjelaskan</a:t>
            </a:r>
            <a:r>
              <a:rPr lang="en-US" sz="13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 smtClean="0">
                <a:latin typeface="Tahoma" charset="0"/>
                <a:ea typeface="Tahoma" charset="0"/>
                <a:cs typeface="Tahoma" charset="0"/>
              </a:rPr>
              <a:t>terdapat</a:t>
            </a:r>
            <a:r>
              <a:rPr lang="en-US" sz="13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>
                <a:latin typeface="Tahoma" charset="0"/>
                <a:ea typeface="Tahoma" charset="0"/>
                <a:cs typeface="Tahoma" charset="0"/>
              </a:rPr>
              <a:t>9 (Sembilan)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karakteristik</a:t>
            </a:r>
            <a:r>
              <a:rPr lang="en-US" sz="13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sz="13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3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3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300" dirty="0">
                <a:latin typeface="Tahoma" charset="0"/>
                <a:ea typeface="Tahoma" charset="0"/>
                <a:cs typeface="Tahoma" charset="0"/>
              </a:rPr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71618" y="1060286"/>
            <a:ext cx="4834501" cy="4001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Mengumpulkan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data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tentang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pengalaman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pelaku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suatu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isu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persoalan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Sehingga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perlu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berinteraksi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langsung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objek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.</a:t>
            </a:r>
            <a:endParaRPr lang="en-US" sz="1000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60864" y="1703915"/>
            <a:ext cx="4834501" cy="4001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eneliti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menjadi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pelaku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penting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pengumpulan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data.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Sehingga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perlu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didukung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perangkat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dibua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t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sendiri</a:t>
            </a:r>
            <a:endParaRPr lang="en-US" sz="1000" dirty="0" smtClean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0862" y="2338305"/>
            <a:ext cx="4823747" cy="4001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Sumber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data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bisa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diperoleh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melalui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wawancara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observasi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dokumen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terbatas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hanya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satu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sumber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data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saja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60863" y="2962229"/>
            <a:ext cx="4823747" cy="4001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membangun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pola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kategori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tema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“bottom-up”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melalui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pengorganisasian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data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ke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dalam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unit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informasi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lebih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abstrak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.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71618" y="3607857"/>
            <a:ext cx="4812991" cy="4001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hanya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fokus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pada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mempelajari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makna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objek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terhadap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isu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masalah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05249543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04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KARAKTERISTIK </a:t>
            </a:r>
            <a:r>
              <a:rPr lang="en-US" dirty="0" err="1" smtClean="0">
                <a:solidFill>
                  <a:schemeClr val="bg1"/>
                </a:solidFill>
                <a:latin typeface="Futura Md BT"/>
              </a:rPr>
              <a:t>Analisis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 KUALITATIF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49510" y="287576"/>
            <a:ext cx="0" cy="43920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entagon 11"/>
          <p:cNvSpPr/>
          <p:nvPr/>
        </p:nvSpPr>
        <p:spPr>
          <a:xfrm>
            <a:off x="885046" y="845065"/>
            <a:ext cx="2875818" cy="40879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Emergent Design</a:t>
            </a:r>
            <a:endParaRPr lang="en-US" sz="1200" i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885046" y="1477669"/>
            <a:ext cx="2875818" cy="4087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err="1" smtClean="0">
                <a:latin typeface="Tahoma" charset="0"/>
                <a:ea typeface="Tahoma" charset="0"/>
                <a:cs typeface="Tahoma" charset="0"/>
              </a:rPr>
              <a:t>Theoritical</a:t>
            </a:r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 Lens</a:t>
            </a:r>
            <a:endParaRPr lang="en-US" sz="1200" i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885046" y="2110273"/>
            <a:ext cx="2875818" cy="40879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Interpretative Inquiry</a:t>
            </a:r>
            <a:endParaRPr lang="en-US" sz="1200" i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885046" y="2742877"/>
            <a:ext cx="2875818" cy="40879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 smtClean="0">
                <a:latin typeface="Tahoma" charset="0"/>
                <a:ea typeface="Tahoma" charset="0"/>
                <a:cs typeface="Tahoma" charset="0"/>
              </a:rPr>
              <a:t>Holistic Account</a:t>
            </a:r>
            <a:endParaRPr lang="en-US" sz="1200" i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60863" y="2751557"/>
            <a:ext cx="4812991" cy="4001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mencoba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membangun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isu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persoalan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kompleks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dengan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melibatkan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penyampaian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prespektif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beragam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indentifikasi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faktor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terlibat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0862" y="2119962"/>
            <a:ext cx="4812991" cy="4001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perlu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menginterpretasikan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apa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yang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dilihat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didengar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dipahami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Interpretasi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ini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terpisahkan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latar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belakang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konteks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pemahaman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3760862" y="1486349"/>
            <a:ext cx="4812991" cy="4001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kualitatif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perlu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menggunakan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“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lensa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”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meninjau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penelitianya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seperti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konsep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budaya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etnografi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gender,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ras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konteks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760861" y="852736"/>
            <a:ext cx="4812991" cy="40011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Rencana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awal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dari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tidak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dapat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kaku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karena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bisa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mengalami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perubahan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atau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pergeseran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setelah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peneliti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terlibat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 smtClean="0">
                <a:latin typeface="Tahoma" charset="0"/>
                <a:ea typeface="Tahoma" charset="0"/>
                <a:cs typeface="Tahoma" charset="0"/>
              </a:rPr>
              <a:t>untuk</a:t>
            </a:r>
            <a:r>
              <a:rPr lang="en-US" sz="1000" dirty="0" smtClean="0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1000" dirty="0" err="1">
                <a:latin typeface="Tahoma" charset="0"/>
                <a:ea typeface="Tahoma" charset="0"/>
                <a:cs typeface="Tahoma" charset="0"/>
              </a:rPr>
              <a:t>mengumpulkan</a:t>
            </a:r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 data 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767049064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30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KUALITATIF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 vs KUANTITATIF 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202028"/>
              </p:ext>
            </p:extLst>
          </p:nvPr>
        </p:nvGraphicFramePr>
        <p:xfrm>
          <a:off x="466925" y="703294"/>
          <a:ext cx="8218169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13"/>
                <a:gridCol w="3194635"/>
                <a:gridCol w="364592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Kriteria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Analisis</a:t>
                      </a:r>
                      <a:r>
                        <a:rPr lang="en-US" sz="12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Kuantiatif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Analisis</a:t>
                      </a:r>
                      <a:r>
                        <a:rPr lang="en-US" sz="12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Kualitatif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Tujuan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4938" lvl="0" indent="-134938">
                        <a:buFont typeface="Arial" charset="0"/>
                        <a:buChar char="•"/>
                        <a:tabLst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Menunjukkan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hubungan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antar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variabel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34938" lvl="0" indent="-134938">
                        <a:buFont typeface="Arial" charset="0"/>
                        <a:buChar char="•"/>
                        <a:tabLst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Menguji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teori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34938" lvl="0" indent="-134938">
                        <a:buFont typeface="Arial" charset="0"/>
                        <a:buChar char="•"/>
                        <a:tabLst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Mencari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generalisir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562" lvl="0" indent="-171450">
                        <a:buFont typeface="Arial" charset="0"/>
                        <a:buChar char="•"/>
                        <a:tabLst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Menemukan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pola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hubungan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interaktif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82562" lvl="0" indent="-171450">
                        <a:buFont typeface="Arial" charset="0"/>
                        <a:buChar char="•"/>
                        <a:tabLst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Menggambarkan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realitas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kompleks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82562" lvl="0" indent="-171450">
                        <a:buFont typeface="Arial" charset="0"/>
                        <a:buChar char="•"/>
                        <a:tabLst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Memperoleh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pemahaman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makna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Desain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Spesifik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jelas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rinci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Kaku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(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tidak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berkembang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Umum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Fleksibel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berkembang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selama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di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lapangan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Jenis</a:t>
                      </a:r>
                      <a:r>
                        <a:rPr lang="en-US" sz="1200" b="1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Data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Angka</a:t>
                      </a:r>
                      <a:r>
                        <a:rPr lang="en-US" sz="12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Kualitatif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 Nominal, Ordinal</a:t>
                      </a: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Kuantitatif:Interval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Rasio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Kata </a:t>
                      </a:r>
                      <a:r>
                        <a:rPr lang="en-US" sz="12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2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Makna</a:t>
                      </a:r>
                      <a:endParaRPr lang="en-US" sz="1200" b="1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Isi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Dokumen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Kejadian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Konteksnya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 verbal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Non Verbal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Instrumen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Tes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Angket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Wawancara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Instrumen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telah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terstandar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Peneliti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sebagai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instrument</a:t>
                      </a: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Buku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catatan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tape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rekorder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camera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Sampel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Besar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Ditentukan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sejak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awal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Kecil</a:t>
                      </a: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1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Purposive, Snowball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Berkembang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selama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penelitian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49025474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5861885" y="4243145"/>
            <a:ext cx="2823209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Sumber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diadaptasi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Sugiyono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(2012) &amp;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Sawitri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(2008)</a:t>
            </a:r>
            <a:endParaRPr lang="en-US" sz="8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KUALITATIF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 vs KUANTITATIF 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087824"/>
              </p:ext>
            </p:extLst>
          </p:nvPr>
        </p:nvGraphicFramePr>
        <p:xfrm>
          <a:off x="466925" y="520414"/>
          <a:ext cx="8218169" cy="3605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13"/>
                <a:gridCol w="3194635"/>
                <a:gridCol w="364592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Kriteria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Analisis</a:t>
                      </a:r>
                      <a:r>
                        <a:rPr lang="en-US" sz="12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Kuantitatif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Analisis</a:t>
                      </a:r>
                      <a:r>
                        <a:rPr lang="en-US" sz="12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2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Kualitatif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857536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Peran</a:t>
                      </a:r>
                      <a:r>
                        <a:rPr lang="en-US" sz="1200" b="1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200" b="1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Peneliti</a:t>
                      </a:r>
                      <a:r>
                        <a:rPr lang="en-US" sz="1200" b="1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Orang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Luar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(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berjarak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bahkan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sering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tanpa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kontak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Hubungan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dengan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responden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bersifat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jangka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pendek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Orang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luar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atau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Orang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dalam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Hubungan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dengan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responden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bersifat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jangka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pendek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Pengorganisasian</a:t>
                      </a:r>
                      <a:r>
                        <a:rPr lang="en-US" sz="1200" b="1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Data</a:t>
                      </a:r>
                      <a:r>
                        <a:rPr lang="en-US" sz="1200" b="1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Menggunakan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pendekatan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matematik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statistik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(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disesuaikan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dengan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arah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kajian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skala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pengukuran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data,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kepastian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keadaan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Menggunakan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konseptualisasi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Deskripsi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klasifikasi</a:t>
                      </a:r>
                      <a:endParaRPr lang="en-US" sz="12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Pertalian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antar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kategori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Interpretasi</a:t>
                      </a:r>
                      <a:r>
                        <a:rPr lang="en-US" sz="1200" b="1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200" b="1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Hasil</a:t>
                      </a:r>
                      <a:r>
                        <a:rPr lang="en-US" sz="1200" b="1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Menggunakan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angka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tabel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gambar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model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sistematis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mempunyai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makna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khusus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Menggunakan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pola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tema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hubungan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perbandingan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kejadian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sering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muncul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Kemungkinan</a:t>
                      </a:r>
                      <a:r>
                        <a:rPr lang="en-US" sz="1200" b="1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200" b="1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Generalisasi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Cenderung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membuat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generalisasi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Transferability (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dapat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diterapkan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apabila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kondisi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tidak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jauh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berbeda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Lamanya</a:t>
                      </a:r>
                      <a:r>
                        <a:rPr lang="en-US" sz="1200" b="1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200" b="1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Penelitian</a:t>
                      </a:r>
                      <a:endParaRPr lang="en-US" sz="12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Setelah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semua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data yang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direncanakan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dapat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terkumpul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Font typeface="Arial" charset="0"/>
                        <a:buNone/>
                      </a:pP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Setelah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tidak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ada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data yang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dianggap</a:t>
                      </a:r>
                      <a:r>
                        <a:rPr lang="en-US" sz="12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baru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endParaRPr lang="en-US" sz="12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861885" y="4126230"/>
            <a:ext cx="2823209" cy="2339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Sumber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diadaptasi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dari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Sugiyono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(2012) &amp;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Sawitri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(2008)</a:t>
            </a:r>
            <a:endParaRPr lang="en-US" sz="8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09756577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5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9525"/>
            <a:ext cx="3233738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Futura Md BT"/>
              </a:rPr>
              <a:t>KUALITATIF</a:t>
            </a:r>
            <a:r>
              <a:rPr lang="en-US" dirty="0" smtClean="0">
                <a:solidFill>
                  <a:schemeClr val="bg1"/>
                </a:solidFill>
                <a:latin typeface="Futura Md BT"/>
              </a:rPr>
              <a:t> vs KUANTITATIF </a:t>
            </a:r>
            <a:endParaRPr lang="en-US" dirty="0">
              <a:solidFill>
                <a:schemeClr val="bg1"/>
              </a:solidFill>
              <a:latin typeface="Futura Md B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3738" y="0"/>
            <a:ext cx="5910262" cy="2982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49453"/>
              </p:ext>
            </p:extLst>
          </p:nvPr>
        </p:nvGraphicFramePr>
        <p:xfrm>
          <a:off x="450596" y="1195972"/>
          <a:ext cx="8218169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13"/>
                <a:gridCol w="3070362"/>
                <a:gridCol w="3770194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Analisis</a:t>
                      </a:r>
                      <a:r>
                        <a:rPr lang="en-US" sz="14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Kuantitatif</a:t>
                      </a:r>
                      <a:endParaRPr lang="en-US" sz="14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Analisis</a:t>
                      </a:r>
                      <a:r>
                        <a:rPr lang="en-US" sz="14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Kualitatif</a:t>
                      </a:r>
                      <a:endParaRPr lang="en-US" sz="14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857536"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Kelebihan</a:t>
                      </a:r>
                      <a:endParaRPr lang="en-US" sz="14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Pengolahan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Interpretasi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dapat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dilakukan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dengan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mudah</a:t>
                      </a:r>
                      <a:endParaRPr lang="en-US" sz="1400" b="0" i="0" u="none" strike="noStrike" cap="none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Dapat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mengeneralisir</a:t>
                      </a:r>
                      <a:endParaRPr lang="en-US" sz="1400" b="0" i="0" u="none" strike="noStrike" cap="none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Pengulangan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analisis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dapat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memberikan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hasil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sama</a:t>
                      </a:r>
                      <a:endParaRPr lang="en-US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Menangkap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fenomena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secara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utuh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mendalam</a:t>
                      </a:r>
                      <a:endParaRPr lang="en-US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lvl="0" indent="-171450">
                        <a:buFont typeface="Arial" charset="0"/>
                        <a:buChar char="•"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Mengkaji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fenomena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dinamis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dan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unik</a:t>
                      </a:r>
                      <a:endParaRPr lang="en-US" sz="1400" b="0" i="0" u="none" strike="noStrike" cap="none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endParaRPr lang="en-US" sz="14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Kekurangan</a:t>
                      </a:r>
                      <a:endParaRPr lang="en-US" sz="1400" b="1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Menyederhanakan</a:t>
                      </a:r>
                      <a:r>
                        <a:rPr lang="en-US" sz="14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persoalan</a:t>
                      </a:r>
                      <a:endParaRPr lang="en-US" sz="1400" dirty="0" smtClean="0">
                        <a:latin typeface="Tahoma" charset="0"/>
                        <a:ea typeface="Tahoma" charset="0"/>
                        <a:cs typeface="Tahoma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Mengabaikan</a:t>
                      </a:r>
                      <a:r>
                        <a:rPr lang="en-US" sz="14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nilai</a:t>
                      </a:r>
                      <a:r>
                        <a:rPr lang="en-US" sz="14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variabel</a:t>
                      </a:r>
                      <a:r>
                        <a:rPr lang="en-US" sz="14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aneh</a:t>
                      </a:r>
                      <a:endParaRPr lang="en-US" sz="14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Rancangan</a:t>
                      </a:r>
                      <a:r>
                        <a:rPr lang="en-US" sz="14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penelitian</a:t>
                      </a:r>
                      <a:r>
                        <a:rPr lang="en-US" sz="14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tidak</a:t>
                      </a:r>
                      <a:r>
                        <a:rPr lang="en-US" sz="14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rigid</a:t>
                      </a: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Sulit</a:t>
                      </a:r>
                      <a:r>
                        <a:rPr lang="en-US" sz="140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membuat</a:t>
                      </a:r>
                      <a:r>
                        <a:rPr lang="en-US" sz="14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kesimpulan</a:t>
                      </a:r>
                      <a:r>
                        <a:rPr lang="en-US" sz="14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umum</a:t>
                      </a:r>
                      <a:r>
                        <a:rPr lang="en-US" sz="14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tentang</a:t>
                      </a:r>
                      <a:r>
                        <a:rPr lang="en-US" sz="14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fenomena</a:t>
                      </a:r>
                      <a:endParaRPr lang="en-US" sz="1400" baseline="0" dirty="0" smtClean="0">
                        <a:latin typeface="Tahoma" charset="0"/>
                        <a:ea typeface="Tahoma" charset="0"/>
                        <a:cs typeface="Tahoma" charset="0"/>
                      </a:endParaRPr>
                    </a:p>
                    <a:p>
                      <a:pPr marL="171450" indent="-171450">
                        <a:buFont typeface="Arial" charset="0"/>
                        <a:buChar char="•"/>
                      </a:pPr>
                      <a:r>
                        <a:rPr lang="en-US" sz="140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Sulit</a:t>
                      </a:r>
                      <a:r>
                        <a:rPr lang="en-US" sz="14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melakukan</a:t>
                      </a:r>
                      <a:r>
                        <a:rPr lang="en-US" sz="1400" baseline="0" dirty="0" smtClean="0">
                          <a:latin typeface="Tahoma" charset="0"/>
                          <a:ea typeface="Tahoma" charset="0"/>
                          <a:cs typeface="Tahoma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Tahoma" charset="0"/>
                          <a:ea typeface="Tahoma" charset="0"/>
                          <a:cs typeface="Tahoma" charset="0"/>
                        </a:rPr>
                        <a:t>replikasi</a:t>
                      </a:r>
                      <a:endParaRPr lang="en-US" sz="1400" dirty="0">
                        <a:latin typeface="Tahoma" charset="0"/>
                        <a:ea typeface="Tahoma" charset="0"/>
                        <a:cs typeface="Tahoma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177651" y="3669932"/>
            <a:ext cx="1491114" cy="26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latin typeface="Arial" charset="0"/>
                <a:ea typeface="Arial" charset="0"/>
                <a:cs typeface="Arial" charset="0"/>
              </a:rPr>
              <a:t>Sumber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Sawitri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(2008)</a:t>
            </a:r>
            <a:endParaRPr lang="en-US" sz="1000" dirty="0">
              <a:effectLst/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9443209"/>
              </p:ext>
            </p:extLst>
          </p:nvPr>
        </p:nvGraphicFramePr>
        <p:xfrm>
          <a:off x="8020" y="4679576"/>
          <a:ext cx="9135980" cy="409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62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2803</Words>
  <Application>Microsoft Macintosh PowerPoint</Application>
  <PresentationFormat>On-screen Show (16:9)</PresentationFormat>
  <Paragraphs>461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Futura Md BT</vt:lpstr>
      <vt:lpstr>Futura Medium</vt:lpstr>
      <vt:lpstr>Tahoma</vt:lpstr>
      <vt:lpstr>Wingdings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111</cp:revision>
  <dcterms:modified xsi:type="dcterms:W3CDTF">2017-11-16T03:51:01Z</dcterms:modified>
</cp:coreProperties>
</file>